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9" r:id="rId2"/>
  </p:sldMasterIdLst>
  <p:notesMasterIdLst>
    <p:notesMasterId r:id="rId26"/>
  </p:notesMasterIdLst>
  <p:sldIdLst>
    <p:sldId id="256" r:id="rId3"/>
    <p:sldId id="292" r:id="rId4"/>
    <p:sldId id="293" r:id="rId5"/>
    <p:sldId id="278" r:id="rId6"/>
    <p:sldId id="272" r:id="rId7"/>
    <p:sldId id="274" r:id="rId8"/>
    <p:sldId id="275" r:id="rId9"/>
    <p:sldId id="276" r:id="rId10"/>
    <p:sldId id="279" r:id="rId11"/>
    <p:sldId id="277" r:id="rId12"/>
    <p:sldId id="280" r:id="rId13"/>
    <p:sldId id="281" r:id="rId14"/>
    <p:sldId id="283" r:id="rId15"/>
    <p:sldId id="284" r:id="rId16"/>
    <p:sldId id="282" r:id="rId17"/>
    <p:sldId id="294" r:id="rId18"/>
    <p:sldId id="286" r:id="rId19"/>
    <p:sldId id="287" r:id="rId20"/>
    <p:sldId id="288" r:id="rId21"/>
    <p:sldId id="289" r:id="rId22"/>
    <p:sldId id="290" r:id="rId23"/>
    <p:sldId id="291"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27"/>
    <p:restoredTop sz="96357" autoAdjust="0"/>
  </p:normalViewPr>
  <p:slideViewPr>
    <p:cSldViewPr snapToGrid="0" snapToObjects="1">
      <p:cViewPr varScale="1">
        <p:scale>
          <a:sx n="64" d="100"/>
          <a:sy n="64" d="100"/>
        </p:scale>
        <p:origin x="7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3AA1B95-8096-483E-937F-B7117F22143A}" type="doc">
      <dgm:prSet loTypeId="urn:microsoft.com/office/officeart/2005/8/layout/process1" loCatId="process" qsTypeId="urn:microsoft.com/office/officeart/2005/8/quickstyle/simple1#1" qsCatId="simple" csTypeId="urn:microsoft.com/office/officeart/2005/8/colors/colorful1#1" csCatId="accent1" phldr="0"/>
      <dgm:spPr/>
    </dgm:pt>
    <dgm:pt modelId="{B9356EF3-F2BD-44EF-8989-A8C6F68A9C26}">
      <dgm:prSet phldrT="[Text]" phldr="0" custT="0"/>
      <dgm:spPr/>
      <dgm:t>
        <a:bodyPr vert="horz" wrap="square"/>
        <a:lstStyle/>
        <a:p>
          <a:pPr>
            <a:lnSpc>
              <a:spcPct val="100000"/>
            </a:lnSpc>
            <a:spcBef>
              <a:spcPct val="0"/>
            </a:spcBef>
            <a:spcAft>
              <a:spcPct val="35000"/>
            </a:spcAft>
          </a:pPr>
          <a:endParaRPr lang="en-US"/>
        </a:p>
        <a:p>
          <a:pPr>
            <a:lnSpc>
              <a:spcPct val="100000"/>
            </a:lnSpc>
            <a:spcBef>
              <a:spcPct val="0"/>
            </a:spcBef>
            <a:spcAft>
              <a:spcPct val="35000"/>
            </a:spcAft>
          </a:pPr>
          <a:r>
            <a:rPr lang="en-US"/>
            <a:t>Konfirmasi Perusahaan Tempat Magang</a:t>
          </a:r>
        </a:p>
        <a:p>
          <a:pPr>
            <a:lnSpc>
              <a:spcPct val="100000"/>
            </a:lnSpc>
            <a:spcBef>
              <a:spcPct val="0"/>
            </a:spcBef>
            <a:spcAft>
              <a:spcPct val="35000"/>
            </a:spcAft>
          </a:pPr>
          <a:endParaRPr lang="en-US"/>
        </a:p>
      </dgm:t>
    </dgm:pt>
    <dgm:pt modelId="{42B40A37-3B74-4139-88E7-27DB8ADAFB3B}" type="parTrans" cxnId="{D2ECCF87-2D59-4D2D-A1D3-DF52A3953DB4}">
      <dgm:prSet/>
      <dgm:spPr/>
    </dgm:pt>
    <dgm:pt modelId="{E862CC6F-EE5F-4708-AD0C-4AFC083AC1E9}" type="sibTrans" cxnId="{D2ECCF87-2D59-4D2D-A1D3-DF52A3953DB4}">
      <dgm:prSet/>
      <dgm:spPr/>
      <dgm:t>
        <a:bodyPr/>
        <a:lstStyle/>
        <a:p>
          <a:endParaRPr lang="en-US"/>
        </a:p>
      </dgm:t>
    </dgm:pt>
    <dgm:pt modelId="{EDABB1AF-A433-4877-8BF8-9FA85F924A2C}">
      <dgm:prSet phldrT="[Text]" phldr="0" custT="0"/>
      <dgm:spPr/>
      <dgm:t>
        <a:bodyPr vert="horz" wrap="square"/>
        <a:lstStyle/>
        <a:p>
          <a:pPr>
            <a:lnSpc>
              <a:spcPct val="100000"/>
            </a:lnSpc>
            <a:spcBef>
              <a:spcPct val="0"/>
            </a:spcBef>
            <a:spcAft>
              <a:spcPct val="35000"/>
            </a:spcAft>
          </a:pPr>
          <a:r>
            <a:rPr lang="en-US"/>
            <a:t>Membuat Proposal Magang</a:t>
          </a:r>
        </a:p>
      </dgm:t>
    </dgm:pt>
    <dgm:pt modelId="{22507475-337D-4D08-A27D-19453A1EC4B8}" type="parTrans" cxnId="{FA2C2200-2068-462E-B1AE-D7F79201AF1F}">
      <dgm:prSet/>
      <dgm:spPr/>
    </dgm:pt>
    <dgm:pt modelId="{3E1956DE-23F8-4761-8F76-7ABD5A8AE770}" type="sibTrans" cxnId="{FA2C2200-2068-462E-B1AE-D7F79201AF1F}">
      <dgm:prSet/>
      <dgm:spPr/>
      <dgm:t>
        <a:bodyPr/>
        <a:lstStyle/>
        <a:p>
          <a:endParaRPr lang="en-US"/>
        </a:p>
      </dgm:t>
    </dgm:pt>
    <dgm:pt modelId="{16C98B6D-CC9A-459C-A148-3249240D3586}">
      <dgm:prSet phldrT="[Text]" phldr="0" custT="0"/>
      <dgm:spPr/>
      <dgm:t>
        <a:bodyPr vert="horz" wrap="square"/>
        <a:lstStyle/>
        <a:p>
          <a:pPr>
            <a:lnSpc>
              <a:spcPct val="100000"/>
            </a:lnSpc>
            <a:spcBef>
              <a:spcPct val="0"/>
            </a:spcBef>
            <a:spcAft>
              <a:spcPct val="35000"/>
            </a:spcAft>
          </a:pPr>
          <a:r>
            <a:rPr lang="en-US"/>
            <a:t>Evaluasi Tempat Magang oleh Prodi</a:t>
          </a:r>
        </a:p>
      </dgm:t>
    </dgm:pt>
    <dgm:pt modelId="{B2C4969C-7F63-4CB2-9C9A-A6F67CF17685}" type="parTrans" cxnId="{BE4CFEE3-D4D4-446D-8700-416EAB585C16}">
      <dgm:prSet/>
      <dgm:spPr/>
    </dgm:pt>
    <dgm:pt modelId="{D9B5BE56-AD46-4CF8-8D6E-63CE26896AAC}" type="sibTrans" cxnId="{BE4CFEE3-D4D4-446D-8700-416EAB585C16}">
      <dgm:prSet/>
      <dgm:spPr/>
      <dgm:t>
        <a:bodyPr/>
        <a:lstStyle/>
        <a:p>
          <a:endParaRPr lang="en-US"/>
        </a:p>
      </dgm:t>
    </dgm:pt>
    <dgm:pt modelId="{969DB4A3-2581-480B-8DD7-53DD4193DADE}">
      <dgm:prSet phldr="0" custT="0"/>
      <dgm:spPr/>
      <dgm:t>
        <a:bodyPr vert="horz" wrap="square"/>
        <a:lstStyle/>
        <a:p>
          <a:pPr>
            <a:lnSpc>
              <a:spcPct val="100000"/>
            </a:lnSpc>
            <a:spcBef>
              <a:spcPct val="0"/>
            </a:spcBef>
            <a:spcAft>
              <a:spcPct val="35000"/>
            </a:spcAft>
          </a:pPr>
          <a:r>
            <a:rPr lang="en-US"/>
            <a:t>Dapat Dosen Pembimbing</a:t>
          </a:r>
        </a:p>
      </dgm:t>
    </dgm:pt>
    <dgm:pt modelId="{3C927788-597B-4C68-AD0D-6AD27EA3726E}" type="parTrans" cxnId="{EE569833-B35F-43B1-8B6B-1F894FFA6E57}">
      <dgm:prSet/>
      <dgm:spPr/>
    </dgm:pt>
    <dgm:pt modelId="{A90EEF4B-380C-4AFA-9601-62942FD30EC2}" type="sibTrans" cxnId="{EE569833-B35F-43B1-8B6B-1F894FFA6E57}">
      <dgm:prSet/>
      <dgm:spPr/>
      <dgm:t>
        <a:bodyPr/>
        <a:lstStyle/>
        <a:p>
          <a:endParaRPr lang="en-US"/>
        </a:p>
      </dgm:t>
    </dgm:pt>
    <dgm:pt modelId="{E53AD74B-128C-4614-962E-F351654A6B68}">
      <dgm:prSet phldr="0" custT="0"/>
      <dgm:spPr/>
      <dgm:t>
        <a:bodyPr vert="horz" wrap="square"/>
        <a:lstStyle/>
        <a:p>
          <a:pPr>
            <a:lnSpc>
              <a:spcPct val="100000"/>
            </a:lnSpc>
            <a:spcBef>
              <a:spcPct val="0"/>
            </a:spcBef>
            <a:spcAft>
              <a:spcPct val="35000"/>
            </a:spcAft>
          </a:pPr>
          <a:r>
            <a:rPr lang="en-US"/>
            <a:t>Evaluasi Proposal oleh Dosen Pembimbing</a:t>
          </a:r>
        </a:p>
      </dgm:t>
    </dgm:pt>
    <dgm:pt modelId="{AD227143-C099-4EBA-9014-868766186EBE}" type="parTrans" cxnId="{FC6F6734-ACE6-47EC-8B8B-0676E903B1BF}">
      <dgm:prSet/>
      <dgm:spPr/>
    </dgm:pt>
    <dgm:pt modelId="{107EE193-F9EC-4089-825B-4FED85C08282}" type="sibTrans" cxnId="{FC6F6734-ACE6-47EC-8B8B-0676E903B1BF}">
      <dgm:prSet/>
      <dgm:spPr/>
      <dgm:t>
        <a:bodyPr/>
        <a:lstStyle/>
        <a:p>
          <a:endParaRPr lang="en-US"/>
        </a:p>
      </dgm:t>
    </dgm:pt>
    <dgm:pt modelId="{C92EB118-A5AA-4982-95A1-DA6466CAF62D}">
      <dgm:prSet phldr="0" custT="0"/>
      <dgm:spPr/>
      <dgm:t>
        <a:bodyPr vert="horz" wrap="square"/>
        <a:lstStyle/>
        <a:p>
          <a:pPr>
            <a:lnSpc>
              <a:spcPct val="100000"/>
            </a:lnSpc>
            <a:spcBef>
              <a:spcPct val="0"/>
            </a:spcBef>
            <a:spcAft>
              <a:spcPct val="35000"/>
            </a:spcAft>
          </a:pPr>
          <a:r>
            <a:rPr lang="en-US"/>
            <a:t>Mengajukan Surat Pengantar</a:t>
          </a:r>
        </a:p>
      </dgm:t>
    </dgm:pt>
    <dgm:pt modelId="{4F8DECBF-BA6F-4979-AE0F-AB0228E8D9E1}" type="parTrans" cxnId="{5633159E-A85A-4D5F-8FA8-41E7240381DD}">
      <dgm:prSet/>
      <dgm:spPr/>
    </dgm:pt>
    <dgm:pt modelId="{097F8692-E90B-4EC7-A533-2753DD4CAB8C}" type="sibTrans" cxnId="{5633159E-A85A-4D5F-8FA8-41E7240381DD}">
      <dgm:prSet/>
      <dgm:spPr/>
      <dgm:t>
        <a:bodyPr/>
        <a:lstStyle/>
        <a:p>
          <a:endParaRPr lang="en-US"/>
        </a:p>
      </dgm:t>
    </dgm:pt>
    <dgm:pt modelId="{DAA46FFC-A724-42FF-8D33-82DCDB16A5A5}">
      <dgm:prSet phldr="0" custT="0"/>
      <dgm:spPr/>
      <dgm:t>
        <a:bodyPr vert="horz" wrap="square"/>
        <a:lstStyle/>
        <a:p>
          <a:pPr>
            <a:lnSpc>
              <a:spcPct val="100000"/>
            </a:lnSpc>
            <a:spcBef>
              <a:spcPct val="0"/>
            </a:spcBef>
            <a:spcAft>
              <a:spcPct val="35000"/>
            </a:spcAft>
          </a:pPr>
          <a:r>
            <a:rPr lang="en-US"/>
            <a:t>Terbit Surat Pengantar</a:t>
          </a:r>
        </a:p>
      </dgm:t>
    </dgm:pt>
    <dgm:pt modelId="{FF453896-C586-4523-B905-30E5250CED95}" type="parTrans" cxnId="{6B02C3BD-6654-4D12-828C-A274C13ED22C}">
      <dgm:prSet/>
      <dgm:spPr/>
    </dgm:pt>
    <dgm:pt modelId="{E560AF2E-8D79-4E8B-925F-F8D5793425A1}" type="sibTrans" cxnId="{6B02C3BD-6654-4D12-828C-A274C13ED22C}">
      <dgm:prSet/>
      <dgm:spPr/>
    </dgm:pt>
    <dgm:pt modelId="{23E08954-DEFC-4A8C-B951-725E72315086}" type="pres">
      <dgm:prSet presAssocID="{F3AA1B95-8096-483E-937F-B7117F22143A}" presName="Name0" presStyleCnt="0">
        <dgm:presLayoutVars>
          <dgm:dir/>
          <dgm:resizeHandles val="exact"/>
        </dgm:presLayoutVars>
      </dgm:prSet>
      <dgm:spPr/>
    </dgm:pt>
    <dgm:pt modelId="{A9558FAE-AE26-43A7-A5EC-E1594E2B2F93}" type="pres">
      <dgm:prSet presAssocID="{B9356EF3-F2BD-44EF-8989-A8C6F68A9C26}" presName="node" presStyleLbl="node1" presStyleIdx="0" presStyleCnt="7">
        <dgm:presLayoutVars>
          <dgm:bulletEnabled val="1"/>
        </dgm:presLayoutVars>
      </dgm:prSet>
      <dgm:spPr/>
    </dgm:pt>
    <dgm:pt modelId="{56077158-A490-49C0-92A3-E1F3F4A134D1}" type="pres">
      <dgm:prSet presAssocID="{E862CC6F-EE5F-4708-AD0C-4AFC083AC1E9}" presName="sibTrans" presStyleLbl="sibTrans2D1" presStyleIdx="0" presStyleCnt="6"/>
      <dgm:spPr/>
    </dgm:pt>
    <dgm:pt modelId="{866543E3-7169-4994-AA48-DBEAD952B2D7}" type="pres">
      <dgm:prSet presAssocID="{E862CC6F-EE5F-4708-AD0C-4AFC083AC1E9}" presName="connectorText" presStyleLbl="sibTrans2D1" presStyleIdx="0" presStyleCnt="6"/>
      <dgm:spPr/>
    </dgm:pt>
    <dgm:pt modelId="{0C6A0E2D-4913-46C1-A93F-3832E34B4A9D}" type="pres">
      <dgm:prSet presAssocID="{EDABB1AF-A433-4877-8BF8-9FA85F924A2C}" presName="node" presStyleLbl="node1" presStyleIdx="1" presStyleCnt="7">
        <dgm:presLayoutVars>
          <dgm:bulletEnabled val="1"/>
        </dgm:presLayoutVars>
      </dgm:prSet>
      <dgm:spPr/>
    </dgm:pt>
    <dgm:pt modelId="{18462591-2085-43A2-8617-BA9721C35F9F}" type="pres">
      <dgm:prSet presAssocID="{3E1956DE-23F8-4761-8F76-7ABD5A8AE770}" presName="sibTrans" presStyleLbl="sibTrans2D1" presStyleIdx="1" presStyleCnt="6"/>
      <dgm:spPr/>
    </dgm:pt>
    <dgm:pt modelId="{F0328CDC-AC5A-41D2-969E-7D80009105F2}" type="pres">
      <dgm:prSet presAssocID="{3E1956DE-23F8-4761-8F76-7ABD5A8AE770}" presName="connectorText" presStyleLbl="sibTrans2D1" presStyleIdx="1" presStyleCnt="6"/>
      <dgm:spPr/>
    </dgm:pt>
    <dgm:pt modelId="{507274D1-9FFA-4CA1-8C30-ADC25E352D22}" type="pres">
      <dgm:prSet presAssocID="{16C98B6D-CC9A-459C-A148-3249240D3586}" presName="node" presStyleLbl="node1" presStyleIdx="2" presStyleCnt="7">
        <dgm:presLayoutVars>
          <dgm:bulletEnabled val="1"/>
        </dgm:presLayoutVars>
      </dgm:prSet>
      <dgm:spPr/>
    </dgm:pt>
    <dgm:pt modelId="{43DEADBB-71B1-420A-91B2-7722B95AB3A8}" type="pres">
      <dgm:prSet presAssocID="{D9B5BE56-AD46-4CF8-8D6E-63CE26896AAC}" presName="sibTrans" presStyleLbl="sibTrans2D1" presStyleIdx="2" presStyleCnt="6"/>
      <dgm:spPr/>
    </dgm:pt>
    <dgm:pt modelId="{7A065511-34AA-46A2-9B31-1031A692E5E7}" type="pres">
      <dgm:prSet presAssocID="{D9B5BE56-AD46-4CF8-8D6E-63CE26896AAC}" presName="connectorText" presStyleLbl="sibTrans2D1" presStyleIdx="2" presStyleCnt="6"/>
      <dgm:spPr/>
    </dgm:pt>
    <dgm:pt modelId="{923B0F39-B82D-4C38-AE2C-245D82A32C88}" type="pres">
      <dgm:prSet presAssocID="{969DB4A3-2581-480B-8DD7-53DD4193DADE}" presName="node" presStyleLbl="node1" presStyleIdx="3" presStyleCnt="7">
        <dgm:presLayoutVars>
          <dgm:bulletEnabled val="1"/>
        </dgm:presLayoutVars>
      </dgm:prSet>
      <dgm:spPr/>
    </dgm:pt>
    <dgm:pt modelId="{6DE5CF2E-3771-40ED-8892-802A755C06FB}" type="pres">
      <dgm:prSet presAssocID="{A90EEF4B-380C-4AFA-9601-62942FD30EC2}" presName="sibTrans" presStyleLbl="sibTrans2D1" presStyleIdx="3" presStyleCnt="6"/>
      <dgm:spPr/>
    </dgm:pt>
    <dgm:pt modelId="{6A043187-1C52-45D8-8E09-B1CDE4D0D56C}" type="pres">
      <dgm:prSet presAssocID="{A90EEF4B-380C-4AFA-9601-62942FD30EC2}" presName="connectorText" presStyleLbl="sibTrans2D1" presStyleIdx="3" presStyleCnt="6"/>
      <dgm:spPr/>
    </dgm:pt>
    <dgm:pt modelId="{67236B86-4C3D-4BA4-B345-E05438DE91DF}" type="pres">
      <dgm:prSet presAssocID="{E53AD74B-128C-4614-962E-F351654A6B68}" presName="node" presStyleLbl="node1" presStyleIdx="4" presStyleCnt="7">
        <dgm:presLayoutVars>
          <dgm:bulletEnabled val="1"/>
        </dgm:presLayoutVars>
      </dgm:prSet>
      <dgm:spPr/>
    </dgm:pt>
    <dgm:pt modelId="{E5029F89-CD80-4997-AC92-4CE9DCD34412}" type="pres">
      <dgm:prSet presAssocID="{107EE193-F9EC-4089-825B-4FED85C08282}" presName="sibTrans" presStyleLbl="sibTrans2D1" presStyleIdx="4" presStyleCnt="6"/>
      <dgm:spPr/>
    </dgm:pt>
    <dgm:pt modelId="{DBE2FD9E-B760-475B-99FF-89F9878DC301}" type="pres">
      <dgm:prSet presAssocID="{107EE193-F9EC-4089-825B-4FED85C08282}" presName="connectorText" presStyleLbl="sibTrans2D1" presStyleIdx="4" presStyleCnt="6"/>
      <dgm:spPr/>
    </dgm:pt>
    <dgm:pt modelId="{B79B50C2-7558-412B-8364-106112C83156}" type="pres">
      <dgm:prSet presAssocID="{C92EB118-A5AA-4982-95A1-DA6466CAF62D}" presName="node" presStyleLbl="node1" presStyleIdx="5" presStyleCnt="7">
        <dgm:presLayoutVars>
          <dgm:bulletEnabled val="1"/>
        </dgm:presLayoutVars>
      </dgm:prSet>
      <dgm:spPr/>
    </dgm:pt>
    <dgm:pt modelId="{C09E840C-E4CF-4D86-A07E-4DF7F6D2C8F7}" type="pres">
      <dgm:prSet presAssocID="{097F8692-E90B-4EC7-A533-2753DD4CAB8C}" presName="sibTrans" presStyleLbl="sibTrans2D1" presStyleIdx="5" presStyleCnt="6"/>
      <dgm:spPr/>
    </dgm:pt>
    <dgm:pt modelId="{A32AC01C-1EBE-4B39-ADD9-0EBBB5C54572}" type="pres">
      <dgm:prSet presAssocID="{097F8692-E90B-4EC7-A533-2753DD4CAB8C}" presName="connectorText" presStyleLbl="sibTrans2D1" presStyleIdx="5" presStyleCnt="6"/>
      <dgm:spPr/>
    </dgm:pt>
    <dgm:pt modelId="{C3177CD2-CF35-4DC1-9B80-B4269D00058E}" type="pres">
      <dgm:prSet presAssocID="{DAA46FFC-A724-42FF-8D33-82DCDB16A5A5}" presName="node" presStyleLbl="node1" presStyleIdx="6" presStyleCnt="7">
        <dgm:presLayoutVars>
          <dgm:bulletEnabled val="1"/>
        </dgm:presLayoutVars>
      </dgm:prSet>
      <dgm:spPr/>
    </dgm:pt>
  </dgm:ptLst>
  <dgm:cxnLst>
    <dgm:cxn modelId="{FA2C2200-2068-462E-B1AE-D7F79201AF1F}" srcId="{F3AA1B95-8096-483E-937F-B7117F22143A}" destId="{EDABB1AF-A433-4877-8BF8-9FA85F924A2C}" srcOrd="1" destOrd="0" parTransId="{22507475-337D-4D08-A27D-19453A1EC4B8}" sibTransId="{3E1956DE-23F8-4761-8F76-7ABD5A8AE770}"/>
    <dgm:cxn modelId="{0755FC1E-EF5D-4944-AF01-2A199B1377E5}" type="presOf" srcId="{097F8692-E90B-4EC7-A533-2753DD4CAB8C}" destId="{C09E840C-E4CF-4D86-A07E-4DF7F6D2C8F7}" srcOrd="0" destOrd="0" presId="urn:microsoft.com/office/officeart/2005/8/layout/process1"/>
    <dgm:cxn modelId="{571A3C26-5842-4BC2-9420-9EBB1D21CC60}" type="presOf" srcId="{B9356EF3-F2BD-44EF-8989-A8C6F68A9C26}" destId="{A9558FAE-AE26-43A7-A5EC-E1594E2B2F93}" srcOrd="0" destOrd="0" presId="urn:microsoft.com/office/officeart/2005/8/layout/process1"/>
    <dgm:cxn modelId="{3C9B4526-E46B-439F-84DF-E50CF5228185}" type="presOf" srcId="{107EE193-F9EC-4089-825B-4FED85C08282}" destId="{DBE2FD9E-B760-475B-99FF-89F9878DC301}" srcOrd="1" destOrd="0" presId="urn:microsoft.com/office/officeart/2005/8/layout/process1"/>
    <dgm:cxn modelId="{8E4A872F-3180-4D4C-9B4C-57FBBCD44C5F}" type="presOf" srcId="{E53AD74B-128C-4614-962E-F351654A6B68}" destId="{67236B86-4C3D-4BA4-B345-E05438DE91DF}" srcOrd="0" destOrd="0" presId="urn:microsoft.com/office/officeart/2005/8/layout/process1"/>
    <dgm:cxn modelId="{EE569833-B35F-43B1-8B6B-1F894FFA6E57}" srcId="{F3AA1B95-8096-483E-937F-B7117F22143A}" destId="{969DB4A3-2581-480B-8DD7-53DD4193DADE}" srcOrd="3" destOrd="0" parTransId="{3C927788-597B-4C68-AD0D-6AD27EA3726E}" sibTransId="{A90EEF4B-380C-4AFA-9601-62942FD30EC2}"/>
    <dgm:cxn modelId="{FC6F6734-ACE6-47EC-8B8B-0676E903B1BF}" srcId="{F3AA1B95-8096-483E-937F-B7117F22143A}" destId="{E53AD74B-128C-4614-962E-F351654A6B68}" srcOrd="4" destOrd="0" parTransId="{AD227143-C099-4EBA-9014-868766186EBE}" sibTransId="{107EE193-F9EC-4089-825B-4FED85C08282}"/>
    <dgm:cxn modelId="{FF9B4437-74B8-4399-AD59-2E608EAC4B60}" type="presOf" srcId="{E862CC6F-EE5F-4708-AD0C-4AFC083AC1E9}" destId="{866543E3-7169-4994-AA48-DBEAD952B2D7}" srcOrd="1" destOrd="0" presId="urn:microsoft.com/office/officeart/2005/8/layout/process1"/>
    <dgm:cxn modelId="{8F639D5E-D678-46E1-ACD8-E2C9CE5A7108}" type="presOf" srcId="{D9B5BE56-AD46-4CF8-8D6E-63CE26896AAC}" destId="{43DEADBB-71B1-420A-91B2-7722B95AB3A8}" srcOrd="0" destOrd="0" presId="urn:microsoft.com/office/officeart/2005/8/layout/process1"/>
    <dgm:cxn modelId="{65077846-2E2A-4381-916E-8BC113942B9C}" type="presOf" srcId="{EDABB1AF-A433-4877-8BF8-9FA85F924A2C}" destId="{0C6A0E2D-4913-46C1-A93F-3832E34B4A9D}" srcOrd="0" destOrd="0" presId="urn:microsoft.com/office/officeart/2005/8/layout/process1"/>
    <dgm:cxn modelId="{BC7D5E69-0D8E-4D22-ABC0-F9167D12849D}" type="presOf" srcId="{E862CC6F-EE5F-4708-AD0C-4AFC083AC1E9}" destId="{56077158-A490-49C0-92A3-E1F3F4A134D1}" srcOrd="0" destOrd="0" presId="urn:microsoft.com/office/officeart/2005/8/layout/process1"/>
    <dgm:cxn modelId="{7B24A349-433C-4755-A780-136609B0E0C8}" type="presOf" srcId="{A90EEF4B-380C-4AFA-9601-62942FD30EC2}" destId="{6A043187-1C52-45D8-8E09-B1CDE4D0D56C}" srcOrd="1" destOrd="0" presId="urn:microsoft.com/office/officeart/2005/8/layout/process1"/>
    <dgm:cxn modelId="{9DC2854A-0057-4FD4-B7E3-2AC613A53C1D}" type="presOf" srcId="{969DB4A3-2581-480B-8DD7-53DD4193DADE}" destId="{923B0F39-B82D-4C38-AE2C-245D82A32C88}" srcOrd="0" destOrd="0" presId="urn:microsoft.com/office/officeart/2005/8/layout/process1"/>
    <dgm:cxn modelId="{25565474-400D-4A50-9713-0C2716FF6F73}" type="presOf" srcId="{F3AA1B95-8096-483E-937F-B7117F22143A}" destId="{23E08954-DEFC-4A8C-B951-725E72315086}" srcOrd="0" destOrd="0" presId="urn:microsoft.com/office/officeart/2005/8/layout/process1"/>
    <dgm:cxn modelId="{4290D256-2EC0-4096-923F-E34B67062C7F}" type="presOf" srcId="{D9B5BE56-AD46-4CF8-8D6E-63CE26896AAC}" destId="{7A065511-34AA-46A2-9B31-1031A692E5E7}" srcOrd="1" destOrd="0" presId="urn:microsoft.com/office/officeart/2005/8/layout/process1"/>
    <dgm:cxn modelId="{8CA92C85-2455-47AA-ADED-FC4C94FBB6A9}" type="presOf" srcId="{16C98B6D-CC9A-459C-A148-3249240D3586}" destId="{507274D1-9FFA-4CA1-8C30-ADC25E352D22}" srcOrd="0" destOrd="0" presId="urn:microsoft.com/office/officeart/2005/8/layout/process1"/>
    <dgm:cxn modelId="{D2ECCF87-2D59-4D2D-A1D3-DF52A3953DB4}" srcId="{F3AA1B95-8096-483E-937F-B7117F22143A}" destId="{B9356EF3-F2BD-44EF-8989-A8C6F68A9C26}" srcOrd="0" destOrd="0" parTransId="{42B40A37-3B74-4139-88E7-27DB8ADAFB3B}" sibTransId="{E862CC6F-EE5F-4708-AD0C-4AFC083AC1E9}"/>
    <dgm:cxn modelId="{22445D91-64F8-42A5-92E7-3CBD7EA14B20}" type="presOf" srcId="{A90EEF4B-380C-4AFA-9601-62942FD30EC2}" destId="{6DE5CF2E-3771-40ED-8892-802A755C06FB}" srcOrd="0" destOrd="0" presId="urn:microsoft.com/office/officeart/2005/8/layout/process1"/>
    <dgm:cxn modelId="{5633159E-A85A-4D5F-8FA8-41E7240381DD}" srcId="{F3AA1B95-8096-483E-937F-B7117F22143A}" destId="{C92EB118-A5AA-4982-95A1-DA6466CAF62D}" srcOrd="5" destOrd="0" parTransId="{4F8DECBF-BA6F-4979-AE0F-AB0228E8D9E1}" sibTransId="{097F8692-E90B-4EC7-A533-2753DD4CAB8C}"/>
    <dgm:cxn modelId="{A4CB91BD-250F-4903-A4DA-4B449A915CFB}" type="presOf" srcId="{C92EB118-A5AA-4982-95A1-DA6466CAF62D}" destId="{B79B50C2-7558-412B-8364-106112C83156}" srcOrd="0" destOrd="0" presId="urn:microsoft.com/office/officeart/2005/8/layout/process1"/>
    <dgm:cxn modelId="{6B02C3BD-6654-4D12-828C-A274C13ED22C}" srcId="{F3AA1B95-8096-483E-937F-B7117F22143A}" destId="{DAA46FFC-A724-42FF-8D33-82DCDB16A5A5}" srcOrd="6" destOrd="0" parTransId="{FF453896-C586-4523-B905-30E5250CED95}" sibTransId="{E560AF2E-8D79-4E8B-925F-F8D5793425A1}"/>
    <dgm:cxn modelId="{2120CEBE-CFE9-4114-AAB8-F8F55A21BA00}" type="presOf" srcId="{107EE193-F9EC-4089-825B-4FED85C08282}" destId="{E5029F89-CD80-4997-AC92-4CE9DCD34412}" srcOrd="0" destOrd="0" presId="urn:microsoft.com/office/officeart/2005/8/layout/process1"/>
    <dgm:cxn modelId="{51CCB3C2-4BE0-49B7-877B-AAFCB850A4E5}" type="presOf" srcId="{3E1956DE-23F8-4761-8F76-7ABD5A8AE770}" destId="{18462591-2085-43A2-8617-BA9721C35F9F}" srcOrd="0" destOrd="0" presId="urn:microsoft.com/office/officeart/2005/8/layout/process1"/>
    <dgm:cxn modelId="{415E56D7-3A13-4E3D-8637-491775459DFF}" type="presOf" srcId="{3E1956DE-23F8-4761-8F76-7ABD5A8AE770}" destId="{F0328CDC-AC5A-41D2-969E-7D80009105F2}" srcOrd="1" destOrd="0" presId="urn:microsoft.com/office/officeart/2005/8/layout/process1"/>
    <dgm:cxn modelId="{BE4CFEE3-D4D4-446D-8700-416EAB585C16}" srcId="{F3AA1B95-8096-483E-937F-B7117F22143A}" destId="{16C98B6D-CC9A-459C-A148-3249240D3586}" srcOrd="2" destOrd="0" parTransId="{B2C4969C-7F63-4CB2-9C9A-A6F67CF17685}" sibTransId="{D9B5BE56-AD46-4CF8-8D6E-63CE26896AAC}"/>
    <dgm:cxn modelId="{7633B2E4-6D1B-4DC5-B24E-7CC722C18B82}" type="presOf" srcId="{DAA46FFC-A724-42FF-8D33-82DCDB16A5A5}" destId="{C3177CD2-CF35-4DC1-9B80-B4269D00058E}" srcOrd="0" destOrd="0" presId="urn:microsoft.com/office/officeart/2005/8/layout/process1"/>
    <dgm:cxn modelId="{33C778FD-EE89-4DA0-9892-421B74FF3589}" type="presOf" srcId="{097F8692-E90B-4EC7-A533-2753DD4CAB8C}" destId="{A32AC01C-1EBE-4B39-ADD9-0EBBB5C54572}" srcOrd="1" destOrd="0" presId="urn:microsoft.com/office/officeart/2005/8/layout/process1"/>
    <dgm:cxn modelId="{3E20CEBC-3D04-49DD-9B5E-522E075ED1B8}" type="presParOf" srcId="{23E08954-DEFC-4A8C-B951-725E72315086}" destId="{A9558FAE-AE26-43A7-A5EC-E1594E2B2F93}" srcOrd="0" destOrd="0" presId="urn:microsoft.com/office/officeart/2005/8/layout/process1"/>
    <dgm:cxn modelId="{CEDBD65C-CF00-4E59-89F4-741DB550E6C5}" type="presParOf" srcId="{23E08954-DEFC-4A8C-B951-725E72315086}" destId="{56077158-A490-49C0-92A3-E1F3F4A134D1}" srcOrd="1" destOrd="0" presId="urn:microsoft.com/office/officeart/2005/8/layout/process1"/>
    <dgm:cxn modelId="{4432A495-D004-4BBA-8907-11E19372045E}" type="presParOf" srcId="{56077158-A490-49C0-92A3-E1F3F4A134D1}" destId="{866543E3-7169-4994-AA48-DBEAD952B2D7}" srcOrd="0" destOrd="0" presId="urn:microsoft.com/office/officeart/2005/8/layout/process1"/>
    <dgm:cxn modelId="{1BDF36C8-33B8-4476-AD33-CA3FB8C1D179}" type="presParOf" srcId="{23E08954-DEFC-4A8C-B951-725E72315086}" destId="{0C6A0E2D-4913-46C1-A93F-3832E34B4A9D}" srcOrd="2" destOrd="0" presId="urn:microsoft.com/office/officeart/2005/8/layout/process1"/>
    <dgm:cxn modelId="{B72D308E-DB10-445F-9880-CFC12D96CC87}" type="presParOf" srcId="{23E08954-DEFC-4A8C-B951-725E72315086}" destId="{18462591-2085-43A2-8617-BA9721C35F9F}" srcOrd="3" destOrd="0" presId="urn:microsoft.com/office/officeart/2005/8/layout/process1"/>
    <dgm:cxn modelId="{46D48AF4-384A-4CB5-8691-6271EFCBAD83}" type="presParOf" srcId="{18462591-2085-43A2-8617-BA9721C35F9F}" destId="{F0328CDC-AC5A-41D2-969E-7D80009105F2}" srcOrd="0" destOrd="0" presId="urn:microsoft.com/office/officeart/2005/8/layout/process1"/>
    <dgm:cxn modelId="{85E28415-35B3-400C-BB7D-F0858F8899B0}" type="presParOf" srcId="{23E08954-DEFC-4A8C-B951-725E72315086}" destId="{507274D1-9FFA-4CA1-8C30-ADC25E352D22}" srcOrd="4" destOrd="0" presId="urn:microsoft.com/office/officeart/2005/8/layout/process1"/>
    <dgm:cxn modelId="{2F60EE74-1ACC-4A4D-B500-7ADC5B708AD3}" type="presParOf" srcId="{23E08954-DEFC-4A8C-B951-725E72315086}" destId="{43DEADBB-71B1-420A-91B2-7722B95AB3A8}" srcOrd="5" destOrd="0" presId="urn:microsoft.com/office/officeart/2005/8/layout/process1"/>
    <dgm:cxn modelId="{46FBF61E-B8B2-43A3-A278-B1B816087B0B}" type="presParOf" srcId="{43DEADBB-71B1-420A-91B2-7722B95AB3A8}" destId="{7A065511-34AA-46A2-9B31-1031A692E5E7}" srcOrd="0" destOrd="0" presId="urn:microsoft.com/office/officeart/2005/8/layout/process1"/>
    <dgm:cxn modelId="{2CB543AF-B61D-48F2-9438-1B776B43FA31}" type="presParOf" srcId="{23E08954-DEFC-4A8C-B951-725E72315086}" destId="{923B0F39-B82D-4C38-AE2C-245D82A32C88}" srcOrd="6" destOrd="0" presId="urn:microsoft.com/office/officeart/2005/8/layout/process1"/>
    <dgm:cxn modelId="{C577CEA6-4381-4013-939F-8088B077FA2D}" type="presParOf" srcId="{23E08954-DEFC-4A8C-B951-725E72315086}" destId="{6DE5CF2E-3771-40ED-8892-802A755C06FB}" srcOrd="7" destOrd="0" presId="urn:microsoft.com/office/officeart/2005/8/layout/process1"/>
    <dgm:cxn modelId="{ABD76E6C-239B-4783-A0AF-3F79EE2335F4}" type="presParOf" srcId="{6DE5CF2E-3771-40ED-8892-802A755C06FB}" destId="{6A043187-1C52-45D8-8E09-B1CDE4D0D56C}" srcOrd="0" destOrd="0" presId="urn:microsoft.com/office/officeart/2005/8/layout/process1"/>
    <dgm:cxn modelId="{53CF1BA6-B132-497A-B480-6496D0A6C057}" type="presParOf" srcId="{23E08954-DEFC-4A8C-B951-725E72315086}" destId="{67236B86-4C3D-4BA4-B345-E05438DE91DF}" srcOrd="8" destOrd="0" presId="urn:microsoft.com/office/officeart/2005/8/layout/process1"/>
    <dgm:cxn modelId="{A00BFA01-C776-41A3-9463-62BEEBF48C2F}" type="presParOf" srcId="{23E08954-DEFC-4A8C-B951-725E72315086}" destId="{E5029F89-CD80-4997-AC92-4CE9DCD34412}" srcOrd="9" destOrd="0" presId="urn:microsoft.com/office/officeart/2005/8/layout/process1"/>
    <dgm:cxn modelId="{5262B63C-3D33-4A8C-9DE0-78121E9F39C6}" type="presParOf" srcId="{E5029F89-CD80-4997-AC92-4CE9DCD34412}" destId="{DBE2FD9E-B760-475B-99FF-89F9878DC301}" srcOrd="0" destOrd="0" presId="urn:microsoft.com/office/officeart/2005/8/layout/process1"/>
    <dgm:cxn modelId="{ADD2A7DC-4E44-49D9-8685-4B0F11B2793D}" type="presParOf" srcId="{23E08954-DEFC-4A8C-B951-725E72315086}" destId="{B79B50C2-7558-412B-8364-106112C83156}" srcOrd="10" destOrd="0" presId="urn:microsoft.com/office/officeart/2005/8/layout/process1"/>
    <dgm:cxn modelId="{74DB02F3-DE5D-4BDE-8773-3438379E5322}" type="presParOf" srcId="{23E08954-DEFC-4A8C-B951-725E72315086}" destId="{C09E840C-E4CF-4D86-A07E-4DF7F6D2C8F7}" srcOrd="11" destOrd="0" presId="urn:microsoft.com/office/officeart/2005/8/layout/process1"/>
    <dgm:cxn modelId="{7AD134F4-0FA6-484E-9B25-C626F21F95EF}" type="presParOf" srcId="{C09E840C-E4CF-4D86-A07E-4DF7F6D2C8F7}" destId="{A32AC01C-1EBE-4B39-ADD9-0EBBB5C54572}" srcOrd="0" destOrd="0" presId="urn:microsoft.com/office/officeart/2005/8/layout/process1"/>
    <dgm:cxn modelId="{F6217641-B49B-4E9C-BDF9-8CF913A23776}" type="presParOf" srcId="{23E08954-DEFC-4A8C-B951-725E72315086}" destId="{C3177CD2-CF35-4DC1-9B80-B4269D00058E}"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58FAE-AE26-43A7-A5EC-E1594E2B2F93}">
      <dsp:nvSpPr>
        <dsp:cNvPr id="0" name=""/>
        <dsp:cNvSpPr/>
      </dsp:nvSpPr>
      <dsp:spPr bwMode="white">
        <a:xfrm>
          <a:off x="3130" y="1351047"/>
          <a:ext cx="1185432" cy="174480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ct val="35000"/>
            </a:spcAft>
            <a:buNone/>
          </a:pPr>
          <a:endParaRPr lang="en-US" sz="1500" kern="1200"/>
        </a:p>
        <a:p>
          <a:pPr marL="0" lvl="0" indent="0" algn="ctr" defTabSz="666750">
            <a:lnSpc>
              <a:spcPct val="100000"/>
            </a:lnSpc>
            <a:spcBef>
              <a:spcPct val="0"/>
            </a:spcBef>
            <a:spcAft>
              <a:spcPct val="35000"/>
            </a:spcAft>
            <a:buNone/>
          </a:pPr>
          <a:r>
            <a:rPr lang="en-US" sz="1500" kern="1200"/>
            <a:t>Konfirmasi Perusahaan Tempat Magang</a:t>
          </a:r>
        </a:p>
        <a:p>
          <a:pPr marL="0" lvl="0" indent="0" algn="ctr" defTabSz="666750">
            <a:lnSpc>
              <a:spcPct val="100000"/>
            </a:lnSpc>
            <a:spcBef>
              <a:spcPct val="0"/>
            </a:spcBef>
            <a:spcAft>
              <a:spcPct val="35000"/>
            </a:spcAft>
            <a:buNone/>
          </a:pPr>
          <a:endParaRPr lang="en-US" sz="1500" kern="1200"/>
        </a:p>
      </dsp:txBody>
      <dsp:txXfrm>
        <a:off x="37850" y="1385767"/>
        <a:ext cx="1115992" cy="1675369"/>
      </dsp:txXfrm>
    </dsp:sp>
    <dsp:sp modelId="{56077158-A490-49C0-92A3-E1F3F4A134D1}">
      <dsp:nvSpPr>
        <dsp:cNvPr id="0" name=""/>
        <dsp:cNvSpPr/>
      </dsp:nvSpPr>
      <dsp:spPr bwMode="white">
        <a:xfrm>
          <a:off x="1307106" y="2076458"/>
          <a:ext cx="251311" cy="29398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307106" y="2135255"/>
        <a:ext cx="175918" cy="176393"/>
      </dsp:txXfrm>
    </dsp:sp>
    <dsp:sp modelId="{0C6A0E2D-4913-46C1-A93F-3832E34B4A9D}">
      <dsp:nvSpPr>
        <dsp:cNvPr id="0" name=""/>
        <dsp:cNvSpPr/>
      </dsp:nvSpPr>
      <dsp:spPr bwMode="white">
        <a:xfrm>
          <a:off x="1662736" y="1351047"/>
          <a:ext cx="1185432" cy="174480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ct val="35000"/>
            </a:spcAft>
            <a:buNone/>
          </a:pPr>
          <a:r>
            <a:rPr lang="en-US" sz="1500" kern="1200"/>
            <a:t>Membuat Proposal Magang</a:t>
          </a:r>
        </a:p>
      </dsp:txBody>
      <dsp:txXfrm>
        <a:off x="1697456" y="1385767"/>
        <a:ext cx="1115992" cy="1675369"/>
      </dsp:txXfrm>
    </dsp:sp>
    <dsp:sp modelId="{18462591-2085-43A2-8617-BA9721C35F9F}">
      <dsp:nvSpPr>
        <dsp:cNvPr id="0" name=""/>
        <dsp:cNvSpPr/>
      </dsp:nvSpPr>
      <dsp:spPr bwMode="white">
        <a:xfrm>
          <a:off x="2966712" y="2076458"/>
          <a:ext cx="251311" cy="29398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966712" y="2135255"/>
        <a:ext cx="175918" cy="176393"/>
      </dsp:txXfrm>
    </dsp:sp>
    <dsp:sp modelId="{507274D1-9FFA-4CA1-8C30-ADC25E352D22}">
      <dsp:nvSpPr>
        <dsp:cNvPr id="0" name=""/>
        <dsp:cNvSpPr/>
      </dsp:nvSpPr>
      <dsp:spPr bwMode="white">
        <a:xfrm>
          <a:off x="3322342" y="1351047"/>
          <a:ext cx="1185432" cy="174480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ct val="35000"/>
            </a:spcAft>
            <a:buNone/>
          </a:pPr>
          <a:r>
            <a:rPr lang="en-US" sz="1500" kern="1200"/>
            <a:t>Evaluasi Tempat Magang oleh Prodi</a:t>
          </a:r>
        </a:p>
      </dsp:txBody>
      <dsp:txXfrm>
        <a:off x="3357062" y="1385767"/>
        <a:ext cx="1115992" cy="1675369"/>
      </dsp:txXfrm>
    </dsp:sp>
    <dsp:sp modelId="{43DEADBB-71B1-420A-91B2-7722B95AB3A8}">
      <dsp:nvSpPr>
        <dsp:cNvPr id="0" name=""/>
        <dsp:cNvSpPr/>
      </dsp:nvSpPr>
      <dsp:spPr bwMode="white">
        <a:xfrm>
          <a:off x="4626318" y="2076458"/>
          <a:ext cx="251311" cy="29398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626318" y="2135255"/>
        <a:ext cx="175918" cy="176393"/>
      </dsp:txXfrm>
    </dsp:sp>
    <dsp:sp modelId="{923B0F39-B82D-4C38-AE2C-245D82A32C88}">
      <dsp:nvSpPr>
        <dsp:cNvPr id="0" name=""/>
        <dsp:cNvSpPr/>
      </dsp:nvSpPr>
      <dsp:spPr bwMode="white">
        <a:xfrm>
          <a:off x="4981948" y="1351047"/>
          <a:ext cx="1185432" cy="174480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ct val="35000"/>
            </a:spcAft>
            <a:buNone/>
          </a:pPr>
          <a:r>
            <a:rPr lang="en-US" sz="1500" kern="1200"/>
            <a:t>Dapat Dosen Pembimbing</a:t>
          </a:r>
        </a:p>
      </dsp:txBody>
      <dsp:txXfrm>
        <a:off x="5016668" y="1385767"/>
        <a:ext cx="1115992" cy="1675369"/>
      </dsp:txXfrm>
    </dsp:sp>
    <dsp:sp modelId="{6DE5CF2E-3771-40ED-8892-802A755C06FB}">
      <dsp:nvSpPr>
        <dsp:cNvPr id="0" name=""/>
        <dsp:cNvSpPr/>
      </dsp:nvSpPr>
      <dsp:spPr bwMode="white">
        <a:xfrm>
          <a:off x="6285924" y="2076458"/>
          <a:ext cx="251311" cy="29398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285924" y="2135255"/>
        <a:ext cx="175918" cy="176393"/>
      </dsp:txXfrm>
    </dsp:sp>
    <dsp:sp modelId="{67236B86-4C3D-4BA4-B345-E05438DE91DF}">
      <dsp:nvSpPr>
        <dsp:cNvPr id="0" name=""/>
        <dsp:cNvSpPr/>
      </dsp:nvSpPr>
      <dsp:spPr bwMode="white">
        <a:xfrm>
          <a:off x="6641554" y="1351047"/>
          <a:ext cx="1185432" cy="174480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ct val="35000"/>
            </a:spcAft>
            <a:buNone/>
          </a:pPr>
          <a:r>
            <a:rPr lang="en-US" sz="1500" kern="1200"/>
            <a:t>Evaluasi Proposal oleh Dosen Pembimbing</a:t>
          </a:r>
        </a:p>
      </dsp:txBody>
      <dsp:txXfrm>
        <a:off x="6676274" y="1385767"/>
        <a:ext cx="1115992" cy="1675369"/>
      </dsp:txXfrm>
    </dsp:sp>
    <dsp:sp modelId="{E5029F89-CD80-4997-AC92-4CE9DCD34412}">
      <dsp:nvSpPr>
        <dsp:cNvPr id="0" name=""/>
        <dsp:cNvSpPr/>
      </dsp:nvSpPr>
      <dsp:spPr>
        <a:xfrm>
          <a:off x="7945530" y="2076458"/>
          <a:ext cx="251311" cy="293987"/>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945530" y="2135255"/>
        <a:ext cx="175918" cy="176393"/>
      </dsp:txXfrm>
    </dsp:sp>
    <dsp:sp modelId="{B79B50C2-7558-412B-8364-106112C83156}">
      <dsp:nvSpPr>
        <dsp:cNvPr id="0" name=""/>
        <dsp:cNvSpPr/>
      </dsp:nvSpPr>
      <dsp:spPr>
        <a:xfrm>
          <a:off x="8301160" y="1351047"/>
          <a:ext cx="1185432" cy="174480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ct val="35000"/>
            </a:spcAft>
            <a:buNone/>
          </a:pPr>
          <a:r>
            <a:rPr lang="en-US" sz="1500" kern="1200"/>
            <a:t>Mengajukan Surat Pengantar</a:t>
          </a:r>
        </a:p>
      </dsp:txBody>
      <dsp:txXfrm>
        <a:off x="8335880" y="1385767"/>
        <a:ext cx="1115992" cy="1675369"/>
      </dsp:txXfrm>
    </dsp:sp>
    <dsp:sp modelId="{C09E840C-E4CF-4D86-A07E-4DF7F6D2C8F7}">
      <dsp:nvSpPr>
        <dsp:cNvPr id="0" name=""/>
        <dsp:cNvSpPr/>
      </dsp:nvSpPr>
      <dsp:spPr>
        <a:xfrm>
          <a:off x="9605136" y="2076458"/>
          <a:ext cx="251311" cy="29398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9605136" y="2135255"/>
        <a:ext cx="175918" cy="176393"/>
      </dsp:txXfrm>
    </dsp:sp>
    <dsp:sp modelId="{C3177CD2-CF35-4DC1-9B80-B4269D00058E}">
      <dsp:nvSpPr>
        <dsp:cNvPr id="0" name=""/>
        <dsp:cNvSpPr/>
      </dsp:nvSpPr>
      <dsp:spPr>
        <a:xfrm>
          <a:off x="9960766" y="1351047"/>
          <a:ext cx="1185432" cy="174480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ct val="35000"/>
            </a:spcAft>
            <a:buNone/>
          </a:pPr>
          <a:r>
            <a:rPr lang="en-US" sz="1500" kern="1200"/>
            <a:t>Terbit Surat Pengantar</a:t>
          </a:r>
        </a:p>
      </dsp:txBody>
      <dsp:txXfrm>
        <a:off x="9995486" y="1385767"/>
        <a:ext cx="1115992" cy="16753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CA50F8-C270-4A0F-9FFB-9578B995DEBF}" type="datetimeFigureOut">
              <a:rPr lang="en-US" smtClean="0"/>
              <a:t>5/27/2024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84726-AAC9-40D2-AF07-C34877D4BEB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Trebuchet MS" panose="020B0603020202020204" pitchFamily="34" charset="0"/>
                <a:ea typeface="SimSun" panose="02010600030101010101" pitchFamily="2" charset="-122"/>
                <a:cs typeface="Trebuchet MS" panose="020B0603020202020204" pitchFamily="34" charset="0"/>
              </a:rPr>
              <a:t>M</a:t>
            </a:r>
            <a:r>
              <a:rPr lang="id-ID" sz="1200" b="0" i="0" dirty="0" err="1">
                <a:solidFill>
                  <a:srgbClr val="000000"/>
                </a:solidFill>
                <a:effectLst/>
                <a:latin typeface="Trebuchet MS" panose="020B0603020202020204" pitchFamily="34" charset="0"/>
                <a:ea typeface="SimSun" panose="02010600030101010101" pitchFamily="2" charset="-122"/>
                <a:cs typeface="Trebuchet MS" panose="020B0603020202020204" pitchFamily="34" charset="0"/>
              </a:rPr>
              <a:t>elatih</a:t>
            </a:r>
            <a:r>
              <a:rPr lang="id-ID" sz="1200" b="0" i="0" dirty="0">
                <a:solidFill>
                  <a:srgbClr val="000000"/>
                </a:solidFill>
                <a:effectLst/>
                <a:latin typeface="Trebuchet MS" panose="020B0603020202020204" pitchFamily="34" charset="0"/>
                <a:ea typeface="SimSun" panose="02010600030101010101" pitchFamily="2" charset="-122"/>
                <a:cs typeface="Trebuchet MS" panose="020B0603020202020204" pitchFamily="34" charset="0"/>
              </a:rPr>
              <a:t> </a:t>
            </a:r>
            <a:r>
              <a:rPr lang="en-US" sz="1200" b="0" i="0" dirty="0" err="1">
                <a:solidFill>
                  <a:srgbClr val="000000"/>
                </a:solidFill>
                <a:effectLst/>
                <a:latin typeface="Trebuchet MS" panose="020B0603020202020204" pitchFamily="34" charset="0"/>
                <a:ea typeface="SimSun" panose="02010600030101010101" pitchFamily="2" charset="-122"/>
                <a:cs typeface="Trebuchet MS" panose="020B0603020202020204" pitchFamily="34" charset="0"/>
              </a:rPr>
              <a:t>maha</a:t>
            </a:r>
            <a:r>
              <a:rPr lang="id-ID" sz="1200" b="0" i="0" dirty="0">
                <a:solidFill>
                  <a:srgbClr val="000000"/>
                </a:solidFill>
                <a:effectLst/>
                <a:latin typeface="Trebuchet MS" panose="020B0603020202020204" pitchFamily="34" charset="0"/>
                <a:ea typeface="SimSun" panose="02010600030101010101" pitchFamily="2" charset="-122"/>
                <a:cs typeface="Trebuchet MS" panose="020B0603020202020204" pitchFamily="34" charset="0"/>
              </a:rPr>
              <a:t>siswa dengan keterampilan menganalisis data menjadi informasi yang bermakna</a:t>
            </a:r>
            <a:r>
              <a:rPr lang="en-US" sz="1200" b="0" i="0" dirty="0">
                <a:solidFill>
                  <a:srgbClr val="000000"/>
                </a:solidFill>
                <a:effectLst/>
                <a:latin typeface="Trebuchet MS" panose="020B0603020202020204" pitchFamily="34" charset="0"/>
                <a:ea typeface="SimSun" panose="02010600030101010101" pitchFamily="2" charset="-122"/>
                <a:cs typeface="Trebuchet MS" panose="020B0603020202020204" pitchFamily="34" charset="0"/>
              </a:rPr>
              <a:t> </a:t>
            </a:r>
            <a:r>
              <a:rPr lang="sv-SE" sz="1200" b="0" i="0" dirty="0">
                <a:solidFill>
                  <a:srgbClr val="000000"/>
                </a:solidFill>
                <a:effectLst/>
                <a:latin typeface="Trebuchet MS" panose="020B0603020202020204" pitchFamily="34" charset="0"/>
                <a:ea typeface="SimSun" panose="02010600030101010101" pitchFamily="2" charset="-122"/>
                <a:cs typeface="Trebuchet MS" panose="020B0603020202020204" pitchFamily="34" charset="0"/>
              </a:rPr>
              <a:t>untuk pengambilan keputusan bisnis yang lebih baik. Salah satunya dengan cara melakukan</a:t>
            </a:r>
            <a:endParaRPr lang="en-US" dirty="0"/>
          </a:p>
        </p:txBody>
      </p:sp>
      <p:sp>
        <p:nvSpPr>
          <p:cNvPr id="4" name="Slide Number Placeholder 3"/>
          <p:cNvSpPr>
            <a:spLocks noGrp="1"/>
          </p:cNvSpPr>
          <p:nvPr>
            <p:ph type="sldNum" sz="quarter" idx="5"/>
          </p:nvPr>
        </p:nvSpPr>
        <p:spPr/>
        <p:txBody>
          <a:bodyPr/>
          <a:lstStyle/>
          <a:p>
            <a:fld id="{42184726-AAC9-40D2-AF07-C34877D4BEB7}"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6922" b="5355"/>
          <a:stretch>
            <a:fillRect/>
          </a:stretch>
        </p:blipFill>
        <p:spPr>
          <a:xfrm>
            <a:off x="12191" y="0"/>
            <a:ext cx="11326369" cy="6491288"/>
          </a:xfrm>
          <a:prstGeom prst="rect">
            <a:avLst/>
          </a:prstGeom>
        </p:spPr>
      </p:pic>
      <p:sp>
        <p:nvSpPr>
          <p:cNvPr id="2" name="Title 1"/>
          <p:cNvSpPr>
            <a:spLocks noGrp="1"/>
          </p:cNvSpPr>
          <p:nvPr>
            <p:ph type="ctrTitle"/>
          </p:nvPr>
        </p:nvSpPr>
        <p:spPr>
          <a:xfrm>
            <a:off x="5268036" y="1752600"/>
            <a:ext cx="6085764" cy="29718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5268034" y="4724400"/>
            <a:ext cx="6085765" cy="147828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Box 4"/>
          <p:cNvSpPr txBox="1"/>
          <p:nvPr userDrawn="1"/>
        </p:nvSpPr>
        <p:spPr>
          <a:xfrm>
            <a:off x="130629" y="498879"/>
            <a:ext cx="9200532" cy="646331"/>
          </a:xfrm>
          <a:prstGeom prst="rect">
            <a:avLst/>
          </a:prstGeom>
          <a:noFill/>
        </p:spPr>
        <p:txBody>
          <a:bodyPr wrap="none" rtlCol="0" anchor="ctr" anchorCtr="0">
            <a:spAutoFit/>
          </a:bodyPr>
          <a:lstStyle/>
          <a:p>
            <a:r>
              <a:rPr lang="en-US" sz="3600" b="1" dirty="0">
                <a:solidFill>
                  <a:srgbClr val="15623A"/>
                </a:solidFill>
              </a:rPr>
              <a:t>FAKULTAS TEKNIK DAN TEKNOLOGI INFORMASI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Only with Background">
    <p:spTree>
      <p:nvGrpSpPr>
        <p:cNvPr id="1" name=""/>
        <p:cNvGrpSpPr/>
        <p:nvPr/>
      </p:nvGrpSpPr>
      <p:grpSpPr>
        <a:xfrm>
          <a:off x="0" y="0"/>
          <a:ext cx="0" cy="0"/>
          <a:chOff x="0" y="0"/>
          <a:chExt cx="0" cy="0"/>
        </a:xfrm>
      </p:grpSpPr>
      <p:sp>
        <p:nvSpPr>
          <p:cNvPr id="8" name="Picture Placeholder 6"/>
          <p:cNvSpPr>
            <a:spLocks noGrp="1"/>
          </p:cNvSpPr>
          <p:nvPr>
            <p:ph type="pic" sz="quarter" idx="10"/>
          </p:nvPr>
        </p:nvSpPr>
        <p:spPr>
          <a:xfrm>
            <a:off x="838201" y="1825625"/>
            <a:ext cx="11353436" cy="4668839"/>
          </a:xfrm>
          <a:noFill/>
        </p:spPr>
        <p:txBody>
          <a:bodyPr/>
          <a:lstStyle>
            <a:lvl1pPr marL="0" indent="0">
              <a:buNone/>
              <a:defRPr>
                <a:solidFill>
                  <a:schemeClr val="bg1"/>
                </a:solidFill>
              </a:defRPr>
            </a:lvl1pPr>
          </a:lstStyle>
          <a:p>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ith Background">
    <p:spTree>
      <p:nvGrpSpPr>
        <p:cNvPr id="1" name=""/>
        <p:cNvGrpSpPr/>
        <p:nvPr/>
      </p:nvGrpSpPr>
      <p:grpSpPr>
        <a:xfrm>
          <a:off x="0" y="0"/>
          <a:ext cx="0" cy="0"/>
          <a:chOff x="0" y="0"/>
          <a:chExt cx="0" cy="0"/>
        </a:xfrm>
      </p:grpSpPr>
      <p:sp>
        <p:nvSpPr>
          <p:cNvPr id="2" name="Picture Placeholder 6"/>
          <p:cNvSpPr>
            <a:spLocks noGrp="1"/>
          </p:cNvSpPr>
          <p:nvPr>
            <p:ph type="pic" sz="quarter" idx="10"/>
          </p:nvPr>
        </p:nvSpPr>
        <p:spPr>
          <a:xfrm>
            <a:off x="838201" y="1825625"/>
            <a:ext cx="11353436" cy="4668839"/>
          </a:xfrm>
          <a:noFill/>
        </p:spPr>
        <p:txBody>
          <a:bodyPr/>
          <a:lstStyle>
            <a:lvl1pPr marL="0" indent="0">
              <a:buNone/>
              <a:defRPr>
                <a:solidFill>
                  <a:schemeClr val="bg1"/>
                </a:solidFill>
              </a:defRPr>
            </a:lvl1p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737360"/>
            <a:ext cx="6172200" cy="41236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1722120"/>
            <a:ext cx="6172200" cy="413893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10515600"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8200" y="4066563"/>
            <a:ext cx="10515600" cy="211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Vertical with Background">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a:off x="838201" y="1825625"/>
            <a:ext cx="11353436" cy="4668839"/>
          </a:xfrm>
          <a:noFill/>
        </p:spPr>
        <p:txBody>
          <a:bodyPr/>
          <a:lstStyle>
            <a:lvl1pPr marL="0" indent="0">
              <a:buNone/>
              <a:defRPr>
                <a:solidFill>
                  <a:schemeClr val="bg1"/>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10515600"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8200" y="4066563"/>
            <a:ext cx="10515600" cy="211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3416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89120" y="1825625"/>
            <a:ext cx="34128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36440" y="1825625"/>
            <a:ext cx="34173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Horizontal with Background">
    <p:spTree>
      <p:nvGrpSpPr>
        <p:cNvPr id="1" name=""/>
        <p:cNvGrpSpPr/>
        <p:nvPr/>
      </p:nvGrpSpPr>
      <p:grpSpPr>
        <a:xfrm>
          <a:off x="0" y="0"/>
          <a:ext cx="0" cy="0"/>
          <a:chOff x="0" y="0"/>
          <a:chExt cx="0" cy="0"/>
        </a:xfrm>
      </p:grpSpPr>
      <p:sp>
        <p:nvSpPr>
          <p:cNvPr id="6" name="Picture Placeholder 6"/>
          <p:cNvSpPr>
            <a:spLocks noGrp="1"/>
          </p:cNvSpPr>
          <p:nvPr>
            <p:ph type="pic" sz="quarter" idx="11"/>
          </p:nvPr>
        </p:nvSpPr>
        <p:spPr>
          <a:xfrm>
            <a:off x="838201" y="1825625"/>
            <a:ext cx="11353436" cy="4668839"/>
          </a:xfrm>
          <a:noFill/>
        </p:spPr>
        <p:txBody>
          <a:bodyPr/>
          <a:lstStyle>
            <a:lvl1pPr marL="0" indent="0">
              <a:buNone/>
              <a:defRPr>
                <a:solidFill>
                  <a:schemeClr val="bg1"/>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3416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89120" y="1825625"/>
            <a:ext cx="34128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36440" y="1825625"/>
            <a:ext cx="34173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825624"/>
            <a:ext cx="10515599" cy="136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8199" y="3321358"/>
            <a:ext cx="10515600" cy="136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838200" y="4817092"/>
            <a:ext cx="10515600" cy="13598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Vertical with Background">
    <p:spTree>
      <p:nvGrpSpPr>
        <p:cNvPr id="1" name=""/>
        <p:cNvGrpSpPr/>
        <p:nvPr/>
      </p:nvGrpSpPr>
      <p:grpSpPr>
        <a:xfrm>
          <a:off x="0" y="0"/>
          <a:ext cx="0" cy="0"/>
          <a:chOff x="0" y="0"/>
          <a:chExt cx="0" cy="0"/>
        </a:xfrm>
      </p:grpSpPr>
      <p:sp>
        <p:nvSpPr>
          <p:cNvPr id="6" name="Picture Placeholder 6"/>
          <p:cNvSpPr>
            <a:spLocks noGrp="1"/>
          </p:cNvSpPr>
          <p:nvPr>
            <p:ph type="pic" sz="quarter" idx="11"/>
          </p:nvPr>
        </p:nvSpPr>
        <p:spPr>
          <a:xfrm>
            <a:off x="838201" y="1825625"/>
            <a:ext cx="11353436" cy="4668839"/>
          </a:xfrm>
          <a:noFill/>
        </p:spPr>
        <p:txBody>
          <a:bodyPr/>
          <a:lstStyle>
            <a:lvl1pPr marL="0" indent="0">
              <a:buNone/>
              <a:defRPr>
                <a:solidFill>
                  <a:schemeClr val="bg1"/>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825624"/>
            <a:ext cx="10515599" cy="136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8199" y="3321358"/>
            <a:ext cx="10515600" cy="136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838200" y="4817092"/>
            <a:ext cx="10515600" cy="13598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Mixed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0400"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8729" y="1825625"/>
            <a:ext cx="5180400"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838200" y="4066561"/>
            <a:ext cx="10515599" cy="2110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Mixed 1 with Background">
    <p:spTree>
      <p:nvGrpSpPr>
        <p:cNvPr id="1" name=""/>
        <p:cNvGrpSpPr/>
        <p:nvPr/>
      </p:nvGrpSpPr>
      <p:grpSpPr>
        <a:xfrm>
          <a:off x="0" y="0"/>
          <a:ext cx="0" cy="0"/>
          <a:chOff x="0" y="0"/>
          <a:chExt cx="0" cy="0"/>
        </a:xfrm>
      </p:grpSpPr>
      <p:sp>
        <p:nvSpPr>
          <p:cNvPr id="6" name="Picture Placeholder 6"/>
          <p:cNvSpPr>
            <a:spLocks noGrp="1"/>
          </p:cNvSpPr>
          <p:nvPr>
            <p:ph type="pic" sz="quarter" idx="11"/>
          </p:nvPr>
        </p:nvSpPr>
        <p:spPr>
          <a:xfrm>
            <a:off x="838201" y="1825625"/>
            <a:ext cx="11353436" cy="4668839"/>
          </a:xfrm>
          <a:noFill/>
        </p:spPr>
        <p:txBody>
          <a:bodyPr/>
          <a:lstStyle>
            <a:lvl1pPr marL="0" indent="0">
              <a:buNone/>
              <a:defRPr>
                <a:solidFill>
                  <a:schemeClr val="bg1"/>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0400"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8729" y="1825625"/>
            <a:ext cx="5180400"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838200" y="4066561"/>
            <a:ext cx="10515599" cy="2110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ntent Mixed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825625"/>
            <a:ext cx="10515599"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8201" y="4066561"/>
            <a:ext cx="5180400" cy="211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6178732" y="4066561"/>
            <a:ext cx="5180400" cy="2110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ntent Mixed 2 with Background">
    <p:spTree>
      <p:nvGrpSpPr>
        <p:cNvPr id="1" name=""/>
        <p:cNvGrpSpPr/>
        <p:nvPr/>
      </p:nvGrpSpPr>
      <p:grpSpPr>
        <a:xfrm>
          <a:off x="0" y="0"/>
          <a:ext cx="0" cy="0"/>
          <a:chOff x="0" y="0"/>
          <a:chExt cx="0" cy="0"/>
        </a:xfrm>
      </p:grpSpPr>
      <p:sp>
        <p:nvSpPr>
          <p:cNvPr id="6" name="Picture Placeholder 6"/>
          <p:cNvSpPr>
            <a:spLocks noGrp="1"/>
          </p:cNvSpPr>
          <p:nvPr>
            <p:ph type="pic" sz="quarter" idx="11"/>
          </p:nvPr>
        </p:nvSpPr>
        <p:spPr>
          <a:xfrm>
            <a:off x="838201" y="1825625"/>
            <a:ext cx="11353436" cy="4668839"/>
          </a:xfrm>
          <a:noFill/>
        </p:spPr>
        <p:txBody>
          <a:bodyPr/>
          <a:lstStyle>
            <a:lvl1pPr marL="0" indent="0">
              <a:buNone/>
              <a:defRPr>
                <a:solidFill>
                  <a:schemeClr val="bg1"/>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825625"/>
            <a:ext cx="10515599"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8201" y="4066561"/>
            <a:ext cx="5180400" cy="211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6178732" y="4066561"/>
            <a:ext cx="5180400" cy="2110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Mixed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0402"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8201" y="4066561"/>
            <a:ext cx="5180400" cy="211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6178732" y="1825625"/>
            <a:ext cx="51804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ntent Mixed 3 with Background">
    <p:spTree>
      <p:nvGrpSpPr>
        <p:cNvPr id="1" name=""/>
        <p:cNvGrpSpPr/>
        <p:nvPr/>
      </p:nvGrpSpPr>
      <p:grpSpPr>
        <a:xfrm>
          <a:off x="0" y="0"/>
          <a:ext cx="0" cy="0"/>
          <a:chOff x="0" y="0"/>
          <a:chExt cx="0" cy="0"/>
        </a:xfrm>
      </p:grpSpPr>
      <p:sp>
        <p:nvSpPr>
          <p:cNvPr id="6" name="Picture Placeholder 6"/>
          <p:cNvSpPr>
            <a:spLocks noGrp="1"/>
          </p:cNvSpPr>
          <p:nvPr>
            <p:ph type="pic" sz="quarter" idx="11"/>
          </p:nvPr>
        </p:nvSpPr>
        <p:spPr>
          <a:xfrm>
            <a:off x="838201" y="1825625"/>
            <a:ext cx="11353436" cy="4668839"/>
          </a:xfrm>
          <a:noFill/>
        </p:spPr>
        <p:txBody>
          <a:bodyPr/>
          <a:lstStyle>
            <a:lvl1pPr marL="0" indent="0">
              <a:buNone/>
              <a:defRPr>
                <a:solidFill>
                  <a:schemeClr val="bg1"/>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0402"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8201" y="4066561"/>
            <a:ext cx="5180400" cy="211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6178732" y="1825625"/>
            <a:ext cx="51804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Mixed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4"/>
            <a:ext cx="51804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8729" y="1825625"/>
            <a:ext cx="5180400"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6178729" y="4066561"/>
            <a:ext cx="5175070" cy="2110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ntent Mixed 4 with Background">
    <p:spTree>
      <p:nvGrpSpPr>
        <p:cNvPr id="1" name=""/>
        <p:cNvGrpSpPr/>
        <p:nvPr/>
      </p:nvGrpSpPr>
      <p:grpSpPr>
        <a:xfrm>
          <a:off x="0" y="0"/>
          <a:ext cx="0" cy="0"/>
          <a:chOff x="0" y="0"/>
          <a:chExt cx="0" cy="0"/>
        </a:xfrm>
      </p:grpSpPr>
      <p:sp>
        <p:nvSpPr>
          <p:cNvPr id="6" name="Picture Placeholder 6"/>
          <p:cNvSpPr>
            <a:spLocks noGrp="1"/>
          </p:cNvSpPr>
          <p:nvPr>
            <p:ph type="pic" sz="quarter" idx="11"/>
          </p:nvPr>
        </p:nvSpPr>
        <p:spPr>
          <a:xfrm>
            <a:off x="838201" y="1825625"/>
            <a:ext cx="11353436" cy="4668839"/>
          </a:xfrm>
          <a:noFill/>
        </p:spPr>
        <p:txBody>
          <a:bodyPr/>
          <a:lstStyle>
            <a:lvl1pPr marL="0" indent="0">
              <a:buNone/>
              <a:defRPr>
                <a:solidFill>
                  <a:schemeClr val="bg1"/>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4"/>
            <a:ext cx="51804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8729" y="1825625"/>
            <a:ext cx="5180400"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6178729" y="4066561"/>
            <a:ext cx="5175070" cy="2110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0400"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8729" y="1825625"/>
            <a:ext cx="5180400"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838201" y="4066561"/>
            <a:ext cx="5180400" cy="2110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half" idx="11"/>
          </p:nvPr>
        </p:nvSpPr>
        <p:spPr>
          <a:xfrm>
            <a:off x="6178729" y="4066561"/>
            <a:ext cx="5180400" cy="2110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Background">
    <p:spTree>
      <p:nvGrpSpPr>
        <p:cNvPr id="1" name=""/>
        <p:cNvGrpSpPr/>
        <p:nvPr/>
      </p:nvGrpSpPr>
      <p:grpSpPr>
        <a:xfrm>
          <a:off x="0" y="0"/>
          <a:ext cx="0" cy="0"/>
          <a:chOff x="0" y="0"/>
          <a:chExt cx="0" cy="0"/>
        </a:xfrm>
      </p:grpSpPr>
      <p:sp>
        <p:nvSpPr>
          <p:cNvPr id="8" name="Picture Placeholder 6"/>
          <p:cNvSpPr>
            <a:spLocks noGrp="1"/>
          </p:cNvSpPr>
          <p:nvPr>
            <p:ph type="pic" sz="quarter" idx="10"/>
          </p:nvPr>
        </p:nvSpPr>
        <p:spPr>
          <a:xfrm>
            <a:off x="838201" y="1825625"/>
            <a:ext cx="11353436" cy="4668839"/>
          </a:xfrm>
          <a:noFill/>
        </p:spPr>
        <p:txBody>
          <a:bodyPr/>
          <a:lstStyle>
            <a:lvl1pPr marL="0" indent="0">
              <a:buNone/>
              <a:defRPr>
                <a:solidFill>
                  <a:schemeClr val="bg1"/>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Content with Background">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838201" y="1825625"/>
            <a:ext cx="11353436" cy="4668839"/>
          </a:xfrm>
          <a:noFill/>
        </p:spPr>
        <p:txBody>
          <a:bodyPr/>
          <a:lstStyle>
            <a:lvl1pPr marL="0" indent="0">
              <a:buNone/>
              <a:defRPr>
                <a:solidFill>
                  <a:schemeClr val="bg1"/>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0400"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8729" y="1825625"/>
            <a:ext cx="5180400"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838201" y="4066561"/>
            <a:ext cx="5180400" cy="2110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half" idx="11"/>
          </p:nvPr>
        </p:nvSpPr>
        <p:spPr>
          <a:xfrm>
            <a:off x="6178729" y="4066561"/>
            <a:ext cx="5180400" cy="2110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6922" b="5355"/>
          <a:stretch>
            <a:fillRect/>
          </a:stretch>
        </p:blipFill>
        <p:spPr>
          <a:xfrm>
            <a:off x="12191" y="0"/>
            <a:ext cx="11326369" cy="6491288"/>
          </a:xfrm>
          <a:prstGeom prst="rect">
            <a:avLst/>
          </a:prstGeom>
        </p:spPr>
      </p:pic>
      <p:sp>
        <p:nvSpPr>
          <p:cNvPr id="2" name="Title 1"/>
          <p:cNvSpPr>
            <a:spLocks noGrp="1"/>
          </p:cNvSpPr>
          <p:nvPr>
            <p:ph type="ctrTitle"/>
          </p:nvPr>
        </p:nvSpPr>
        <p:spPr>
          <a:xfrm>
            <a:off x="5268036" y="1752600"/>
            <a:ext cx="6085764" cy="29718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5268034" y="4724400"/>
            <a:ext cx="6085765" cy="147828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Box 4"/>
          <p:cNvSpPr txBox="1"/>
          <p:nvPr userDrawn="1"/>
        </p:nvSpPr>
        <p:spPr>
          <a:xfrm>
            <a:off x="130629" y="498879"/>
            <a:ext cx="9200532" cy="646331"/>
          </a:xfrm>
          <a:prstGeom prst="rect">
            <a:avLst/>
          </a:prstGeom>
          <a:noFill/>
        </p:spPr>
        <p:txBody>
          <a:bodyPr wrap="none" rtlCol="0" anchor="ctr" anchorCtr="0">
            <a:spAutoFit/>
          </a:bodyPr>
          <a:lstStyle/>
          <a:p>
            <a:r>
              <a:rPr lang="en-US" sz="3600" b="1" dirty="0">
                <a:solidFill>
                  <a:srgbClr val="15623A"/>
                </a:solidFill>
              </a:rPr>
              <a:t>FAKULTAS TEKNIK DAN TEKNOLOGI INFORMASI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with Background">
    <p:spTree>
      <p:nvGrpSpPr>
        <p:cNvPr id="1" name=""/>
        <p:cNvGrpSpPr/>
        <p:nvPr/>
      </p:nvGrpSpPr>
      <p:grpSpPr>
        <a:xfrm>
          <a:off x="0" y="0"/>
          <a:ext cx="0" cy="0"/>
          <a:chOff x="0" y="0"/>
          <a:chExt cx="0" cy="0"/>
        </a:xfrm>
      </p:grpSpPr>
      <p:sp>
        <p:nvSpPr>
          <p:cNvPr id="8" name="Picture Placeholder 6"/>
          <p:cNvSpPr>
            <a:spLocks noGrp="1"/>
          </p:cNvSpPr>
          <p:nvPr>
            <p:ph type="pic" sz="quarter" idx="10"/>
          </p:nvPr>
        </p:nvSpPr>
        <p:spPr>
          <a:xfrm>
            <a:off x="838201" y="1825625"/>
            <a:ext cx="11353436" cy="4668839"/>
          </a:xfrm>
          <a:noFill/>
        </p:spPr>
        <p:txBody>
          <a:bodyPr/>
          <a:lstStyle>
            <a:lvl1pPr marL="0" indent="0">
              <a:buNone/>
              <a:defRPr>
                <a:solidFill>
                  <a:schemeClr val="bg1"/>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Horizontal with Background">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a:off x="838201" y="1825625"/>
            <a:ext cx="11353436" cy="4668839"/>
          </a:xfrm>
          <a:noFill/>
        </p:spPr>
        <p:txBody>
          <a:bodyPr/>
          <a:lstStyle>
            <a:lvl1pPr marL="0" indent="0">
              <a:buNone/>
              <a:defRPr>
                <a:solidFill>
                  <a:schemeClr val="bg1"/>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8776652"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with Background">
    <p:spTree>
      <p:nvGrpSpPr>
        <p:cNvPr id="1" name=""/>
        <p:cNvGrpSpPr/>
        <p:nvPr/>
      </p:nvGrpSpPr>
      <p:grpSpPr>
        <a:xfrm>
          <a:off x="0" y="0"/>
          <a:ext cx="0" cy="0"/>
          <a:chOff x="0" y="0"/>
          <a:chExt cx="0" cy="0"/>
        </a:xfrm>
      </p:grpSpPr>
      <p:sp>
        <p:nvSpPr>
          <p:cNvPr id="3" name="Picture Placeholder 6"/>
          <p:cNvSpPr>
            <a:spLocks noGrp="1"/>
          </p:cNvSpPr>
          <p:nvPr>
            <p:ph type="pic" sz="quarter" idx="10"/>
          </p:nvPr>
        </p:nvSpPr>
        <p:spPr>
          <a:xfrm>
            <a:off x="838201" y="1825625"/>
            <a:ext cx="11353436" cy="4668839"/>
          </a:xfrm>
          <a:noFill/>
        </p:spPr>
        <p:txBody>
          <a:bodyPr/>
          <a:lstStyle>
            <a:lvl1pPr marL="0" indent="0">
              <a:buNone/>
              <a:defRPr>
                <a:solidFill>
                  <a:schemeClr val="bg1"/>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Only with Background">
    <p:spTree>
      <p:nvGrpSpPr>
        <p:cNvPr id="1" name=""/>
        <p:cNvGrpSpPr/>
        <p:nvPr/>
      </p:nvGrpSpPr>
      <p:grpSpPr>
        <a:xfrm>
          <a:off x="0" y="0"/>
          <a:ext cx="0" cy="0"/>
          <a:chOff x="0" y="0"/>
          <a:chExt cx="0" cy="0"/>
        </a:xfrm>
      </p:grpSpPr>
      <p:sp>
        <p:nvSpPr>
          <p:cNvPr id="8" name="Picture Placeholder 6"/>
          <p:cNvSpPr>
            <a:spLocks noGrp="1"/>
          </p:cNvSpPr>
          <p:nvPr>
            <p:ph type="pic" sz="quarter" idx="10"/>
          </p:nvPr>
        </p:nvSpPr>
        <p:spPr>
          <a:xfrm>
            <a:off x="838201" y="1825625"/>
            <a:ext cx="11353436" cy="4668839"/>
          </a:xfrm>
          <a:noFill/>
        </p:spPr>
        <p:txBody>
          <a:bodyPr/>
          <a:lstStyle>
            <a:lvl1pPr marL="0" indent="0">
              <a:buNone/>
              <a:defRPr>
                <a:solidFill>
                  <a:schemeClr val="bg1"/>
                </a:solidFill>
              </a:defRPr>
            </a:lvl1pPr>
          </a:lstStyle>
          <a:p>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with Background">
    <p:spTree>
      <p:nvGrpSpPr>
        <p:cNvPr id="1" name=""/>
        <p:cNvGrpSpPr/>
        <p:nvPr/>
      </p:nvGrpSpPr>
      <p:grpSpPr>
        <a:xfrm>
          <a:off x="0" y="0"/>
          <a:ext cx="0" cy="0"/>
          <a:chOff x="0" y="0"/>
          <a:chExt cx="0" cy="0"/>
        </a:xfrm>
      </p:grpSpPr>
      <p:sp>
        <p:nvSpPr>
          <p:cNvPr id="2" name="Picture Placeholder 6"/>
          <p:cNvSpPr>
            <a:spLocks noGrp="1"/>
          </p:cNvSpPr>
          <p:nvPr>
            <p:ph type="pic" sz="quarter" idx="10"/>
          </p:nvPr>
        </p:nvSpPr>
        <p:spPr>
          <a:xfrm>
            <a:off x="838201" y="1825625"/>
            <a:ext cx="11353436" cy="4668839"/>
          </a:xfrm>
          <a:noFill/>
        </p:spPr>
        <p:txBody>
          <a:bodyPr/>
          <a:lstStyle>
            <a:lvl1pPr marL="0" indent="0">
              <a:buNone/>
              <a:defRPr>
                <a:solidFill>
                  <a:schemeClr val="bg1"/>
                </a:solidFill>
              </a:defRPr>
            </a:lvl1p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737360"/>
            <a:ext cx="6172200" cy="41236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1722120"/>
            <a:ext cx="6172200" cy="413893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10515600"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8200" y="4066563"/>
            <a:ext cx="10515600" cy="211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Vertical with Background">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a:off x="838201" y="1825625"/>
            <a:ext cx="11353436" cy="4668839"/>
          </a:xfrm>
          <a:noFill/>
        </p:spPr>
        <p:txBody>
          <a:bodyPr/>
          <a:lstStyle>
            <a:lvl1pPr marL="0" indent="0">
              <a:buNone/>
              <a:defRPr>
                <a:solidFill>
                  <a:schemeClr val="bg1"/>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10515600"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8200" y="4066563"/>
            <a:ext cx="10515600" cy="211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ree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3416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89120" y="1825625"/>
            <a:ext cx="34128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36440" y="1825625"/>
            <a:ext cx="34173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Content Horizontal with Background">
    <p:spTree>
      <p:nvGrpSpPr>
        <p:cNvPr id="1" name=""/>
        <p:cNvGrpSpPr/>
        <p:nvPr/>
      </p:nvGrpSpPr>
      <p:grpSpPr>
        <a:xfrm>
          <a:off x="0" y="0"/>
          <a:ext cx="0" cy="0"/>
          <a:chOff x="0" y="0"/>
          <a:chExt cx="0" cy="0"/>
        </a:xfrm>
      </p:grpSpPr>
      <p:sp>
        <p:nvSpPr>
          <p:cNvPr id="6" name="Picture Placeholder 6"/>
          <p:cNvSpPr>
            <a:spLocks noGrp="1"/>
          </p:cNvSpPr>
          <p:nvPr>
            <p:ph type="pic" sz="quarter" idx="11"/>
          </p:nvPr>
        </p:nvSpPr>
        <p:spPr>
          <a:xfrm>
            <a:off x="838201" y="1825625"/>
            <a:ext cx="11353436" cy="4668839"/>
          </a:xfrm>
          <a:noFill/>
        </p:spPr>
        <p:txBody>
          <a:bodyPr/>
          <a:lstStyle>
            <a:lvl1pPr marL="0" indent="0">
              <a:buNone/>
              <a:defRPr>
                <a:solidFill>
                  <a:schemeClr val="bg1"/>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3416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89120" y="1825625"/>
            <a:ext cx="34128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36440" y="1825625"/>
            <a:ext cx="34173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Conten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825624"/>
            <a:ext cx="10515599" cy="136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8199" y="3321358"/>
            <a:ext cx="10515600" cy="136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838200" y="4817092"/>
            <a:ext cx="10515600" cy="13598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with Background">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a:off x="838201" y="1825625"/>
            <a:ext cx="11353436" cy="4668839"/>
          </a:xfrm>
          <a:noFill/>
        </p:spPr>
        <p:txBody>
          <a:bodyPr/>
          <a:lstStyle>
            <a:lvl1pPr marL="0" indent="0">
              <a:buNone/>
              <a:defRPr>
                <a:solidFill>
                  <a:schemeClr val="bg1"/>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ntent Vertical with Background">
    <p:spTree>
      <p:nvGrpSpPr>
        <p:cNvPr id="1" name=""/>
        <p:cNvGrpSpPr/>
        <p:nvPr/>
      </p:nvGrpSpPr>
      <p:grpSpPr>
        <a:xfrm>
          <a:off x="0" y="0"/>
          <a:ext cx="0" cy="0"/>
          <a:chOff x="0" y="0"/>
          <a:chExt cx="0" cy="0"/>
        </a:xfrm>
      </p:grpSpPr>
      <p:sp>
        <p:nvSpPr>
          <p:cNvPr id="6" name="Picture Placeholder 6"/>
          <p:cNvSpPr>
            <a:spLocks noGrp="1"/>
          </p:cNvSpPr>
          <p:nvPr>
            <p:ph type="pic" sz="quarter" idx="11"/>
          </p:nvPr>
        </p:nvSpPr>
        <p:spPr>
          <a:xfrm>
            <a:off x="838201" y="1825625"/>
            <a:ext cx="11353436" cy="4668839"/>
          </a:xfrm>
          <a:noFill/>
        </p:spPr>
        <p:txBody>
          <a:bodyPr/>
          <a:lstStyle>
            <a:lvl1pPr marL="0" indent="0">
              <a:buNone/>
              <a:defRPr>
                <a:solidFill>
                  <a:schemeClr val="bg1"/>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825624"/>
            <a:ext cx="10515599" cy="136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8199" y="3321358"/>
            <a:ext cx="10515600" cy="136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838200" y="4817092"/>
            <a:ext cx="10515600" cy="13598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Content Mixed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0400"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8729" y="1825625"/>
            <a:ext cx="5180400"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838200" y="4066561"/>
            <a:ext cx="10515599" cy="2110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ree Content Mixed 1 with Background">
    <p:spTree>
      <p:nvGrpSpPr>
        <p:cNvPr id="1" name=""/>
        <p:cNvGrpSpPr/>
        <p:nvPr/>
      </p:nvGrpSpPr>
      <p:grpSpPr>
        <a:xfrm>
          <a:off x="0" y="0"/>
          <a:ext cx="0" cy="0"/>
          <a:chOff x="0" y="0"/>
          <a:chExt cx="0" cy="0"/>
        </a:xfrm>
      </p:grpSpPr>
      <p:sp>
        <p:nvSpPr>
          <p:cNvPr id="6" name="Picture Placeholder 6"/>
          <p:cNvSpPr>
            <a:spLocks noGrp="1"/>
          </p:cNvSpPr>
          <p:nvPr>
            <p:ph type="pic" sz="quarter" idx="11"/>
          </p:nvPr>
        </p:nvSpPr>
        <p:spPr>
          <a:xfrm>
            <a:off x="838201" y="1825625"/>
            <a:ext cx="11353436" cy="4668839"/>
          </a:xfrm>
          <a:noFill/>
        </p:spPr>
        <p:txBody>
          <a:bodyPr/>
          <a:lstStyle>
            <a:lvl1pPr marL="0" indent="0">
              <a:buNone/>
              <a:defRPr>
                <a:solidFill>
                  <a:schemeClr val="bg1"/>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0400"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8729" y="1825625"/>
            <a:ext cx="5180400"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838200" y="4066561"/>
            <a:ext cx="10515599" cy="2110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Mixed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825625"/>
            <a:ext cx="10515599"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8201" y="4066561"/>
            <a:ext cx="5180400" cy="211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6178732" y="4066561"/>
            <a:ext cx="5180400" cy="2110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ree Content Mixed 2 with Background">
    <p:spTree>
      <p:nvGrpSpPr>
        <p:cNvPr id="1" name=""/>
        <p:cNvGrpSpPr/>
        <p:nvPr/>
      </p:nvGrpSpPr>
      <p:grpSpPr>
        <a:xfrm>
          <a:off x="0" y="0"/>
          <a:ext cx="0" cy="0"/>
          <a:chOff x="0" y="0"/>
          <a:chExt cx="0" cy="0"/>
        </a:xfrm>
      </p:grpSpPr>
      <p:sp>
        <p:nvSpPr>
          <p:cNvPr id="6" name="Picture Placeholder 6"/>
          <p:cNvSpPr>
            <a:spLocks noGrp="1"/>
          </p:cNvSpPr>
          <p:nvPr>
            <p:ph type="pic" sz="quarter" idx="11"/>
          </p:nvPr>
        </p:nvSpPr>
        <p:spPr>
          <a:xfrm>
            <a:off x="838201" y="1825625"/>
            <a:ext cx="11353436" cy="4668839"/>
          </a:xfrm>
          <a:noFill/>
        </p:spPr>
        <p:txBody>
          <a:bodyPr/>
          <a:lstStyle>
            <a:lvl1pPr marL="0" indent="0">
              <a:buNone/>
              <a:defRPr>
                <a:solidFill>
                  <a:schemeClr val="bg1"/>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825625"/>
            <a:ext cx="10515599"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8201" y="4066561"/>
            <a:ext cx="5180400" cy="211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6178732" y="4066561"/>
            <a:ext cx="5180400" cy="2110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ree Content Mixed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0402"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8201" y="4066561"/>
            <a:ext cx="5180400" cy="211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6178732" y="1825625"/>
            <a:ext cx="51804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Content Mixed 3 with Background">
    <p:spTree>
      <p:nvGrpSpPr>
        <p:cNvPr id="1" name=""/>
        <p:cNvGrpSpPr/>
        <p:nvPr/>
      </p:nvGrpSpPr>
      <p:grpSpPr>
        <a:xfrm>
          <a:off x="0" y="0"/>
          <a:ext cx="0" cy="0"/>
          <a:chOff x="0" y="0"/>
          <a:chExt cx="0" cy="0"/>
        </a:xfrm>
      </p:grpSpPr>
      <p:sp>
        <p:nvSpPr>
          <p:cNvPr id="6" name="Picture Placeholder 6"/>
          <p:cNvSpPr>
            <a:spLocks noGrp="1"/>
          </p:cNvSpPr>
          <p:nvPr>
            <p:ph type="pic" sz="quarter" idx="11"/>
          </p:nvPr>
        </p:nvSpPr>
        <p:spPr>
          <a:xfrm>
            <a:off x="838201" y="1825625"/>
            <a:ext cx="11353436" cy="4668839"/>
          </a:xfrm>
          <a:noFill/>
        </p:spPr>
        <p:txBody>
          <a:bodyPr/>
          <a:lstStyle>
            <a:lvl1pPr marL="0" indent="0">
              <a:buNone/>
              <a:defRPr>
                <a:solidFill>
                  <a:schemeClr val="bg1"/>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0402"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8201" y="4066561"/>
            <a:ext cx="5180400" cy="211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6178732" y="1825625"/>
            <a:ext cx="51804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ree Content Mixed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4"/>
            <a:ext cx="51804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8729" y="1825625"/>
            <a:ext cx="5180400"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6178729" y="4066561"/>
            <a:ext cx="5175070" cy="2110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ree Content Mixed 4 with Background">
    <p:spTree>
      <p:nvGrpSpPr>
        <p:cNvPr id="1" name=""/>
        <p:cNvGrpSpPr/>
        <p:nvPr/>
      </p:nvGrpSpPr>
      <p:grpSpPr>
        <a:xfrm>
          <a:off x="0" y="0"/>
          <a:ext cx="0" cy="0"/>
          <a:chOff x="0" y="0"/>
          <a:chExt cx="0" cy="0"/>
        </a:xfrm>
      </p:grpSpPr>
      <p:sp>
        <p:nvSpPr>
          <p:cNvPr id="6" name="Picture Placeholder 6"/>
          <p:cNvSpPr>
            <a:spLocks noGrp="1"/>
          </p:cNvSpPr>
          <p:nvPr>
            <p:ph type="pic" sz="quarter" idx="11"/>
          </p:nvPr>
        </p:nvSpPr>
        <p:spPr>
          <a:xfrm>
            <a:off x="838201" y="1825625"/>
            <a:ext cx="11353436" cy="4668839"/>
          </a:xfrm>
          <a:noFill/>
        </p:spPr>
        <p:txBody>
          <a:bodyPr/>
          <a:lstStyle>
            <a:lvl1pPr marL="0" indent="0">
              <a:buNone/>
              <a:defRPr>
                <a:solidFill>
                  <a:schemeClr val="bg1"/>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4"/>
            <a:ext cx="51804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8729" y="1825625"/>
            <a:ext cx="5180400"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6178729" y="4066561"/>
            <a:ext cx="5175070" cy="2110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0400"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8729" y="1825625"/>
            <a:ext cx="5180400"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838201" y="4066561"/>
            <a:ext cx="5180400" cy="2110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half" idx="11"/>
          </p:nvPr>
        </p:nvSpPr>
        <p:spPr>
          <a:xfrm>
            <a:off x="6178729" y="4066561"/>
            <a:ext cx="5180400" cy="2110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8776652"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ur Content with Background">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838201" y="1825625"/>
            <a:ext cx="11353436" cy="4668839"/>
          </a:xfrm>
          <a:noFill/>
        </p:spPr>
        <p:txBody>
          <a:bodyPr/>
          <a:lstStyle>
            <a:lvl1pPr marL="0" indent="0">
              <a:buNone/>
              <a:defRPr>
                <a:solidFill>
                  <a:schemeClr val="bg1"/>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0400"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8729" y="1825625"/>
            <a:ext cx="5180400" cy="210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838201" y="4066561"/>
            <a:ext cx="5180400" cy="2110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half" idx="11"/>
          </p:nvPr>
        </p:nvSpPr>
        <p:spPr>
          <a:xfrm>
            <a:off x="6178729" y="4066561"/>
            <a:ext cx="5180400" cy="2110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with Background">
    <p:spTree>
      <p:nvGrpSpPr>
        <p:cNvPr id="1" name=""/>
        <p:cNvGrpSpPr/>
        <p:nvPr/>
      </p:nvGrpSpPr>
      <p:grpSpPr>
        <a:xfrm>
          <a:off x="0" y="0"/>
          <a:ext cx="0" cy="0"/>
          <a:chOff x="0" y="0"/>
          <a:chExt cx="0" cy="0"/>
        </a:xfrm>
      </p:grpSpPr>
      <p:sp>
        <p:nvSpPr>
          <p:cNvPr id="3" name="Picture Placeholder 6"/>
          <p:cNvSpPr>
            <a:spLocks noGrp="1"/>
          </p:cNvSpPr>
          <p:nvPr>
            <p:ph type="pic" sz="quarter" idx="10"/>
          </p:nvPr>
        </p:nvSpPr>
        <p:spPr>
          <a:xfrm>
            <a:off x="838201" y="1825625"/>
            <a:ext cx="11353436" cy="4668839"/>
          </a:xfrm>
          <a:noFill/>
        </p:spPr>
        <p:txBody>
          <a:bodyPr/>
          <a:lstStyle>
            <a:lvl1pPr marL="0" indent="0">
              <a:buNone/>
              <a:defRPr>
                <a:solidFill>
                  <a:schemeClr val="bg1"/>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image" Target="../media/image1.png"/><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userDrawn="1"/>
        </p:nvSpPr>
        <p:spPr>
          <a:xfrm>
            <a:off x="0" y="228600"/>
            <a:ext cx="461665" cy="6127750"/>
          </a:xfrm>
          <a:prstGeom prst="rect">
            <a:avLst/>
          </a:prstGeom>
          <a:noFill/>
        </p:spPr>
        <p:txBody>
          <a:bodyPr vert="vert270" wrap="square" rtlCol="0" anchor="ctr">
            <a:spAutoFit/>
          </a:bodyPr>
          <a:lstStyle/>
          <a:p>
            <a:pPr algn="r"/>
            <a:r>
              <a:rPr lang="en-US" b="1" u="none" spc="300" dirty="0">
                <a:solidFill>
                  <a:schemeClr val="accent1"/>
                </a:solidFill>
                <a:latin typeface="Roboto" panose="02000000000000000000" pitchFamily="2" charset="0"/>
                <a:ea typeface="Roboto" panose="02000000000000000000" pitchFamily="2" charset="0"/>
              </a:rPr>
              <a:t>PRODI SISTEM INFORMASI</a:t>
            </a:r>
            <a:endParaRPr lang="en-US" b="1" i="1" u="none" spc="300" dirty="0">
              <a:solidFill>
                <a:schemeClr val="accent1"/>
              </a:solidFill>
              <a:latin typeface="Roboto" panose="02000000000000000000" pitchFamily="2" charset="0"/>
              <a:ea typeface="Roboto" panose="02000000000000000000" pitchFamily="2" charset="0"/>
            </a:endParaRPr>
          </a:p>
        </p:txBody>
      </p:sp>
      <p:sp>
        <p:nvSpPr>
          <p:cNvPr id="2" name="Title Placeholder 1"/>
          <p:cNvSpPr>
            <a:spLocks noGrp="1"/>
          </p:cNvSpPr>
          <p:nvPr>
            <p:ph type="title"/>
          </p:nvPr>
        </p:nvSpPr>
        <p:spPr>
          <a:xfrm>
            <a:off x="838200" y="365125"/>
            <a:ext cx="8778240" cy="1325563"/>
          </a:xfrm>
          <a:prstGeom prst="rect">
            <a:avLst/>
          </a:prstGeom>
          <a:no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ea typeface="Roboto" panose="02000000000000000000" pitchFamily="2" charset="0"/>
              </a:defRPr>
            </a:lvl1pPr>
          </a:lstStyle>
          <a:p>
            <a:fld id="{21A34511-B3F9-134E-8A9B-B902494D287B}" type="datetimeFigureOut">
              <a:rPr lang="en-US" smtClean="0"/>
              <a:t>5/27/2024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ea typeface="Roboto" panose="02000000000000000000" pitchFamily="2"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ea typeface="Roboto" panose="02000000000000000000" pitchFamily="2" charset="0"/>
              </a:defRPr>
            </a:lvl1pPr>
          </a:lstStyle>
          <a:p>
            <a:fld id="{968B1C1B-B6BD-6242-B7C8-91A203A419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ctr" defTabSz="914400" rtl="0" eaLnBrk="1" latinLnBrk="0" hangingPunct="1">
        <a:lnSpc>
          <a:spcPct val="90000"/>
        </a:lnSpc>
        <a:spcBef>
          <a:spcPct val="0"/>
        </a:spcBef>
        <a:buNone/>
        <a:defRPr sz="4400" b="1" kern="1200">
          <a:solidFill>
            <a:srgbClr val="15623A"/>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623A"/>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623A"/>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623A"/>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623A"/>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623A"/>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userDrawn="1"/>
        </p:nvSpPr>
        <p:spPr>
          <a:xfrm>
            <a:off x="0" y="228600"/>
            <a:ext cx="461665" cy="6127750"/>
          </a:xfrm>
          <a:prstGeom prst="rect">
            <a:avLst/>
          </a:prstGeom>
          <a:noFill/>
        </p:spPr>
        <p:txBody>
          <a:bodyPr vert="vert270" wrap="square" rtlCol="0" anchor="ctr">
            <a:spAutoFit/>
          </a:bodyPr>
          <a:lstStyle/>
          <a:p>
            <a:pPr algn="r"/>
            <a:r>
              <a:rPr lang="en-US" b="1" u="none" spc="300" dirty="0">
                <a:solidFill>
                  <a:schemeClr val="accent1"/>
                </a:solidFill>
                <a:latin typeface="Roboto" panose="02000000000000000000" pitchFamily="2" charset="0"/>
                <a:ea typeface="Roboto" panose="02000000000000000000" pitchFamily="2" charset="0"/>
              </a:rPr>
              <a:t>PRODI SISTEM INFORMASI</a:t>
            </a:r>
            <a:endParaRPr lang="en-US" b="1" i="1" u="none" spc="300" dirty="0">
              <a:solidFill>
                <a:schemeClr val="accent1"/>
              </a:solidFill>
              <a:latin typeface="Roboto" panose="02000000000000000000" pitchFamily="2" charset="0"/>
              <a:ea typeface="Roboto" panose="02000000000000000000" pitchFamily="2" charset="0"/>
            </a:endParaRPr>
          </a:p>
        </p:txBody>
      </p:sp>
      <p:sp>
        <p:nvSpPr>
          <p:cNvPr id="2" name="Title Placeholder 1"/>
          <p:cNvSpPr>
            <a:spLocks noGrp="1"/>
          </p:cNvSpPr>
          <p:nvPr>
            <p:ph type="title"/>
          </p:nvPr>
        </p:nvSpPr>
        <p:spPr>
          <a:xfrm>
            <a:off x="838200" y="365125"/>
            <a:ext cx="8778240" cy="1325563"/>
          </a:xfrm>
          <a:prstGeom prst="rect">
            <a:avLst/>
          </a:prstGeom>
          <a:no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ea typeface="Roboto" panose="02000000000000000000" pitchFamily="2" charset="0"/>
              </a:defRPr>
            </a:lvl1pPr>
          </a:lstStyle>
          <a:p>
            <a:fld id="{21A34511-B3F9-134E-8A9B-B902494D287B}" type="datetimeFigureOut">
              <a:rPr lang="en-US" smtClean="0"/>
              <a:t>5/27/2024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ea typeface="Roboto" panose="02000000000000000000" pitchFamily="2"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ea typeface="Roboto" panose="02000000000000000000" pitchFamily="2" charset="0"/>
              </a:defRPr>
            </a:lvl1pPr>
          </a:lstStyle>
          <a:p>
            <a:fld id="{968B1C1B-B6BD-6242-B7C8-91A203A419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ctr" defTabSz="914400" rtl="0" eaLnBrk="1" latinLnBrk="0" hangingPunct="1">
        <a:lnSpc>
          <a:spcPct val="90000"/>
        </a:lnSpc>
        <a:spcBef>
          <a:spcPct val="0"/>
        </a:spcBef>
        <a:buNone/>
        <a:defRPr sz="4400" b="1" kern="1200">
          <a:solidFill>
            <a:srgbClr val="15623A"/>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623A"/>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623A"/>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623A"/>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623A"/>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623A"/>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2.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effectLst/>
                <a:cs typeface="Times New Roman" panose="02020603050405020304" pitchFamily="18" charset="0"/>
              </a:rPr>
              <a:t>Program </a:t>
            </a:r>
            <a:r>
              <a:rPr lang="en-US" sz="5400" dirty="0" err="1">
                <a:effectLst/>
                <a:cs typeface="Times New Roman" panose="02020603050405020304" pitchFamily="18" charset="0"/>
              </a:rPr>
              <a:t>Studi</a:t>
            </a:r>
            <a:r>
              <a:rPr lang="en-US" sz="5400" dirty="0">
                <a:effectLst/>
                <a:cs typeface="Times New Roman" panose="02020603050405020304" pitchFamily="18" charset="0"/>
              </a:rPr>
              <a:t> </a:t>
            </a:r>
            <a:r>
              <a:rPr lang="en-US" sz="5400" dirty="0" err="1">
                <a:effectLst/>
                <a:cs typeface="Times New Roman" panose="02020603050405020304" pitchFamily="18" charset="0"/>
              </a:rPr>
              <a:t>Sistem</a:t>
            </a:r>
            <a:r>
              <a:rPr lang="en-US" sz="5400" dirty="0">
                <a:effectLst/>
                <a:cs typeface="Times New Roman" panose="02020603050405020304" pitchFamily="18" charset="0"/>
              </a:rPr>
              <a:t> </a:t>
            </a:r>
            <a:r>
              <a:rPr lang="en-US" sz="5400" dirty="0" err="1">
                <a:effectLst/>
                <a:cs typeface="Times New Roman" panose="02020603050405020304" pitchFamily="18" charset="0"/>
              </a:rPr>
              <a:t>Informasi</a:t>
            </a:r>
            <a:endParaRPr lang="en-US" sz="5400" b="1" i="1" dirty="0">
              <a:solidFill>
                <a:srgbClr val="15623A"/>
              </a:solidFill>
            </a:endParaRPr>
          </a:p>
        </p:txBody>
      </p:sp>
      <p:sp>
        <p:nvSpPr>
          <p:cNvPr id="5" name="Subtitle 4"/>
          <p:cNvSpPr>
            <a:spLocks noGrp="1"/>
          </p:cNvSpPr>
          <p:nvPr>
            <p:ph type="subTitle" idx="1"/>
          </p:nvPr>
        </p:nvSpPr>
        <p:spPr/>
        <p:txBody>
          <a:bodyPr/>
          <a:lstStyle/>
          <a:p>
            <a:r>
              <a:rPr lang="en-US" sz="1800" dirty="0">
                <a:effectLst/>
                <a:latin typeface="Times New Roman" panose="02020603050405020304" pitchFamily="18" charset="0"/>
                <a:ea typeface="Calibri" panose="020F0502020204030204" pitchFamily="34" charset="0"/>
              </a:rPr>
              <a:t>Kharisma, </a:t>
            </a:r>
            <a:r>
              <a:rPr lang="en-US" sz="1800" dirty="0" err="1">
                <a:effectLst/>
                <a:latin typeface="Times New Roman" panose="02020603050405020304" pitchFamily="18" charset="0"/>
                <a:ea typeface="Calibri" panose="020F0502020204030204" pitchFamily="34" charset="0"/>
              </a:rPr>
              <a:t>S.T</a:t>
            </a:r>
            <a:r>
              <a:rPr lang="en-US" sz="1800" dirty="0">
                <a:effectLst/>
                <a:latin typeface="Times New Roman" panose="02020603050405020304" pitchFamily="18" charset="0"/>
                <a:ea typeface="Calibri" panose="020F0502020204030204" pitchFamily="34" charset="0"/>
              </a:rPr>
              <a:t>., M.Cs.</a:t>
            </a:r>
            <a:endParaRPr lang="en-US"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Syarat Magang</a:t>
            </a:r>
          </a:p>
        </p:txBody>
      </p:sp>
      <p:sp>
        <p:nvSpPr>
          <p:cNvPr id="3" name="Content Placeholder 2"/>
          <p:cNvSpPr>
            <a:spLocks noGrp="1"/>
          </p:cNvSpPr>
          <p:nvPr>
            <p:ph idx="1"/>
          </p:nvPr>
        </p:nvSpPr>
        <p:spPr/>
        <p:txBody>
          <a:bodyPr/>
          <a:lstStyle/>
          <a:p>
            <a:r>
              <a:rPr lang="en-US"/>
              <a:t>Telah menempuh 110 SKS dan tanda tangan SEMINAR Etika Profesi.</a:t>
            </a:r>
          </a:p>
          <a:p>
            <a:r>
              <a:rPr lang="en-US"/>
              <a:t>Telah mendapatkan persetujuan proposal dari dosen pembimbing Magang.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Syarat Ujian Magang</a:t>
            </a:r>
          </a:p>
        </p:txBody>
      </p:sp>
      <p:sp>
        <p:nvSpPr>
          <p:cNvPr id="3" name="Content Placeholder 2"/>
          <p:cNvSpPr>
            <a:spLocks noGrp="1"/>
          </p:cNvSpPr>
          <p:nvPr>
            <p:ph idx="1"/>
          </p:nvPr>
        </p:nvSpPr>
        <p:spPr/>
        <p:txBody>
          <a:bodyPr>
            <a:normAutofit/>
          </a:bodyPr>
          <a:lstStyle/>
          <a:p>
            <a:pPr>
              <a:lnSpc>
                <a:spcPct val="100000"/>
              </a:lnSpc>
            </a:pPr>
            <a:r>
              <a:rPr lang="en-US"/>
              <a:t>Menyerahkan Surat Pernyataan dari perusahaan bahwa mahasiswa yang bersangkutan telah menyelesaikan dan menyerahkan laporan akhir Magang.</a:t>
            </a:r>
          </a:p>
          <a:p>
            <a:pPr>
              <a:lnSpc>
                <a:spcPct val="100000"/>
              </a:lnSpc>
            </a:pPr>
            <a:r>
              <a:rPr lang="en-US"/>
              <a:t>Menyerahkan nilai Magang dari perusahaan.</a:t>
            </a:r>
          </a:p>
          <a:p>
            <a:pPr>
              <a:lnSpc>
                <a:spcPct val="100000"/>
              </a:lnSpc>
            </a:pPr>
            <a:r>
              <a:rPr lang="en-US"/>
              <a:t>Melakukan bimbingan dengan dosen pembimbing magang minimal 8 kali (ada form bimbingan Magang). Bimbingan online diperbolehkan dengan menyertakan bukti bimbingan (email, chat, dll).</a:t>
            </a:r>
          </a:p>
          <a:p>
            <a:pPr marL="0" indent="0">
              <a:buNone/>
            </a:pP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Syarat Ujian Magang</a:t>
            </a:r>
          </a:p>
        </p:txBody>
      </p:sp>
      <p:sp>
        <p:nvSpPr>
          <p:cNvPr id="3" name="Content Placeholder 2"/>
          <p:cNvSpPr>
            <a:spLocks noGrp="1"/>
          </p:cNvSpPr>
          <p:nvPr>
            <p:ph idx="1"/>
          </p:nvPr>
        </p:nvSpPr>
        <p:spPr/>
        <p:txBody>
          <a:bodyPr>
            <a:normAutofit/>
          </a:bodyPr>
          <a:lstStyle/>
          <a:p>
            <a:pPr>
              <a:lnSpc>
                <a:spcPct val="100000"/>
              </a:lnSpc>
            </a:pPr>
            <a:r>
              <a:rPr lang="en-US"/>
              <a:t>Menyerahkan Buku Kemajuan kehadiran yang diisi setiap hari di perusahaan. Buku Kemajuan diperiksa dan ditandatangani oleh pembimbing lapangan. Setelah selesai Buku Kemajuan diperiksa dan ditandatangani oleh dosen pembimbing magang. Buku Kemajuan harus diisi dengan jumlah hari pelaksanaan Magang sesuai ketentuan.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Tempat Magang</a:t>
            </a:r>
          </a:p>
        </p:txBody>
      </p:sp>
      <p:sp>
        <p:nvSpPr>
          <p:cNvPr id="3" name="Content Placeholder 2"/>
          <p:cNvSpPr>
            <a:spLocks noGrp="1"/>
          </p:cNvSpPr>
          <p:nvPr>
            <p:ph idx="1"/>
          </p:nvPr>
        </p:nvSpPr>
        <p:spPr/>
        <p:txBody>
          <a:bodyPr/>
          <a:lstStyle/>
          <a:p>
            <a:pPr marL="0" indent="0">
              <a:buNone/>
            </a:pPr>
            <a:r>
              <a:rPr lang="en-US"/>
              <a:t>Seluruh organisasi yang : </a:t>
            </a:r>
          </a:p>
          <a:p>
            <a:r>
              <a:rPr lang="en-US"/>
              <a:t>Mempunyai minimal 3 departemen yang berbeda di dalam struktur organisasi, dan</a:t>
            </a:r>
          </a:p>
          <a:p>
            <a:r>
              <a:rPr lang="en-US"/>
              <a:t>Memiliki badan hukum Perseroan Terbatas (PT)/ Persekutuan Komanditer (CV) / Perguruan Tinggi / organisasi pemerintah dengan lingkup minimal kota/kabupaten.</a:t>
            </a:r>
          </a:p>
          <a:p>
            <a:r>
              <a:rPr lang="en-US"/>
              <a:t>Tidak diperbolehkan :</a:t>
            </a:r>
          </a:p>
          <a:p>
            <a:pPr marL="0" indent="0">
              <a:buNone/>
            </a:pPr>
            <a:r>
              <a:rPr lang="en-US"/>
              <a:t>Pendidikan dasar dan menengah, LSM, lembaga keagamaan (tempat ibadah).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Waktu Magang</a:t>
            </a:r>
          </a:p>
        </p:txBody>
      </p:sp>
      <p:sp>
        <p:nvSpPr>
          <p:cNvPr id="3" name="Content Placeholder 2"/>
          <p:cNvSpPr>
            <a:spLocks noGrp="1"/>
          </p:cNvSpPr>
          <p:nvPr>
            <p:ph idx="1"/>
          </p:nvPr>
        </p:nvSpPr>
        <p:spPr/>
        <p:txBody>
          <a:bodyPr/>
          <a:lstStyle/>
          <a:p>
            <a:r>
              <a:rPr lang="en-US" dirty="0"/>
              <a:t>Waktu </a:t>
            </a:r>
            <a:r>
              <a:rPr lang="en-US" dirty="0" err="1"/>
              <a:t>pelaksanaan</a:t>
            </a:r>
            <a:r>
              <a:rPr lang="en-US" dirty="0"/>
              <a:t> </a:t>
            </a:r>
            <a:r>
              <a:rPr lang="en-US" dirty="0" err="1"/>
              <a:t>Magang</a:t>
            </a:r>
            <a:r>
              <a:rPr lang="en-US" dirty="0"/>
              <a:t> </a:t>
            </a:r>
            <a:r>
              <a:rPr lang="en-US" dirty="0" err="1"/>
              <a:t>adalah</a:t>
            </a:r>
            <a:r>
              <a:rPr lang="en-US" dirty="0"/>
              <a:t> </a:t>
            </a:r>
            <a:r>
              <a:rPr lang="en-US" b="1" dirty="0"/>
              <a:t>60 </a:t>
            </a:r>
            <a:r>
              <a:rPr lang="en-US" b="1" dirty="0" err="1"/>
              <a:t>sampai</a:t>
            </a:r>
            <a:r>
              <a:rPr lang="en-US" b="1" dirty="0"/>
              <a:t> 90 </a:t>
            </a:r>
            <a:r>
              <a:rPr lang="en-US" b="1" dirty="0" err="1"/>
              <a:t>hari</a:t>
            </a:r>
            <a:r>
              <a:rPr lang="en-US" dirty="0"/>
              <a:t> </a:t>
            </a:r>
            <a:r>
              <a:rPr lang="en-US" dirty="0" err="1"/>
              <a:t>kalender</a:t>
            </a:r>
            <a:r>
              <a:rPr lang="en-US" dirty="0"/>
              <a:t>.</a:t>
            </a:r>
          </a:p>
          <a:p>
            <a:endParaRPr lang="en-US" dirty="0"/>
          </a:p>
          <a:p>
            <a:r>
              <a:rPr lang="en-US" dirty="0"/>
              <a:t>MBKM 5-6 </a:t>
            </a:r>
            <a:r>
              <a:rPr lang="en-US" dirty="0" err="1"/>
              <a:t>Bulan</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880" y="2766060"/>
            <a:ext cx="8778240" cy="1325563"/>
          </a:xfrm>
        </p:spPr>
        <p:txBody>
          <a:bodyPr/>
          <a:lstStyle/>
          <a:p>
            <a:r>
              <a:rPr lang="en-US"/>
              <a:t>Prosedur Magang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Prosedur Pendaftaran Magang</a:t>
            </a:r>
          </a:p>
        </p:txBody>
      </p:sp>
      <p:sp>
        <p:nvSpPr>
          <p:cNvPr id="3" name="Content Placeholder 2"/>
          <p:cNvSpPr>
            <a:spLocks noGrp="1"/>
          </p:cNvSpPr>
          <p:nvPr>
            <p:ph idx="1"/>
          </p:nvPr>
        </p:nvSpPr>
        <p:spPr/>
        <p:txBody>
          <a:bodyPr/>
          <a:lstStyle/>
          <a:p>
            <a:endParaRPr lang="en-US"/>
          </a:p>
        </p:txBody>
      </p:sp>
      <p:graphicFrame>
        <p:nvGraphicFramePr>
          <p:cNvPr id="4" name="Diagram 3"/>
          <p:cNvGraphicFramePr/>
          <p:nvPr/>
        </p:nvGraphicFramePr>
        <p:xfrm>
          <a:off x="722630" y="1691005"/>
          <a:ext cx="11149330" cy="4446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Prosedur Pendaftaran Magang</a:t>
            </a:r>
          </a:p>
        </p:txBody>
      </p:sp>
      <p:sp>
        <p:nvSpPr>
          <p:cNvPr id="3" name="Content Placeholder 2"/>
          <p:cNvSpPr>
            <a:spLocks noGrp="1"/>
          </p:cNvSpPr>
          <p:nvPr>
            <p:ph idx="1"/>
          </p:nvPr>
        </p:nvSpPr>
        <p:spPr/>
        <p:txBody>
          <a:bodyPr>
            <a:normAutofit fontScale="90000"/>
          </a:bodyPr>
          <a:lstStyle/>
          <a:p>
            <a:r>
              <a:rPr lang="en-US"/>
              <a:t>Mahasiswa menghubungi perusahaan/organisasi untuk mengkonfirmasi apakah perusahaan/organisasi tersebut menerima mahasiswa Magang.</a:t>
            </a:r>
          </a:p>
          <a:p>
            <a:r>
              <a:rPr lang="en-US"/>
              <a:t>Mahasiswa menghadap ketua Program Studi untuk meminta dosen pembimbing dengan membawa proposal yang telah dibuat oleh mahasiswa.</a:t>
            </a:r>
          </a:p>
          <a:p>
            <a:r>
              <a:rPr lang="en-US"/>
              <a:t>Program Studi mengevaluasi kelayakan tempat Magang lalu menentukan dosen pembimbing Magang.</a:t>
            </a:r>
          </a:p>
          <a:p>
            <a:r>
              <a:rPr lang="en-US"/>
              <a:t>Mahasiswa bertemu langsung dengan dosen pembimbing yang telah ditentukan oleh Program Studi untuk meminta tanda tangan persetujuan proposal.</a:t>
            </a:r>
          </a:p>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Prosedur Pendaftaran Magang</a:t>
            </a:r>
          </a:p>
        </p:txBody>
      </p:sp>
      <p:sp>
        <p:nvSpPr>
          <p:cNvPr id="3" name="Content Placeholder 2"/>
          <p:cNvSpPr>
            <a:spLocks noGrp="1"/>
          </p:cNvSpPr>
          <p:nvPr>
            <p:ph idx="1"/>
          </p:nvPr>
        </p:nvSpPr>
        <p:spPr/>
        <p:txBody>
          <a:bodyPr>
            <a:normAutofit/>
          </a:bodyPr>
          <a:lstStyle/>
          <a:p>
            <a:r>
              <a:rPr lang="en-US"/>
              <a:t>Dosen pembimbing melakukan evaluasi proposal.</a:t>
            </a:r>
          </a:p>
          <a:p>
            <a:r>
              <a:rPr lang="en-US"/>
              <a:t>Setelah proposal disetujui dan ditandatangani oleh dosen pembimbing, mahasiswa meminta tanda tangan dari ketua Program Studi untuk menyetujui pelaksanaan Magang.</a:t>
            </a:r>
          </a:p>
          <a:p>
            <a:r>
              <a:rPr lang="en-US"/>
              <a:t>Mahasiswa mengajukan permohonan surat pengantar Magang di Prodi.</a:t>
            </a:r>
          </a:p>
          <a:p>
            <a:r>
              <a:rPr lang="en-US"/>
              <a:t>Prodi mengeluarkan surat pengantar Magang.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Prosedur Pelaksanaan Magang</a:t>
            </a:r>
          </a:p>
        </p:txBody>
      </p:sp>
      <p:sp>
        <p:nvSpPr>
          <p:cNvPr id="3" name="Content Placeholder 2"/>
          <p:cNvSpPr>
            <a:spLocks noGrp="1"/>
          </p:cNvSpPr>
          <p:nvPr>
            <p:ph idx="1"/>
          </p:nvPr>
        </p:nvSpPr>
        <p:spPr/>
        <p:txBody>
          <a:bodyPr>
            <a:normAutofit/>
          </a:bodyPr>
          <a:lstStyle/>
          <a:p>
            <a:pPr>
              <a:lnSpc>
                <a:spcPct val="100000"/>
              </a:lnSpc>
            </a:pPr>
            <a:r>
              <a:rPr lang="en-US"/>
              <a:t>Pembimbing lapangan/mentor dari perusahaan memberikan penjelasan tugas kepada mahasiswa mengenai apa yang harus dikerjakan selama Magang berlangsung.</a:t>
            </a:r>
          </a:p>
          <a:p>
            <a:pPr>
              <a:lnSpc>
                <a:spcPct val="100000"/>
              </a:lnSpc>
            </a:pPr>
            <a:r>
              <a:rPr lang="en-US"/>
              <a:t>Mahasiswa mengerjakan tugas yang diberikan, serta mengisi Buku Kemajuan setiap hari selama waktu pelaksanaan Magang.</a:t>
            </a:r>
          </a:p>
          <a:p>
            <a:pPr>
              <a:lnSpc>
                <a:spcPct val="100000"/>
              </a:lnSpc>
            </a:pPr>
            <a:r>
              <a:rPr lang="en-US"/>
              <a:t>Pembimbing lapangan memeriksa dan menandatangani Buku Kemajuan di akhir hari kerja, setiap hari, selama waktu Magang berlangsung.</a:t>
            </a:r>
          </a:p>
          <a:p>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880" y="1357009"/>
            <a:ext cx="8778240" cy="1325563"/>
          </a:xfrm>
        </p:spPr>
        <p:txBody>
          <a:bodyPr/>
          <a:lstStyle/>
          <a:p>
            <a:pPr algn="ctr"/>
            <a:r>
              <a:rPr lang="en-US" dirty="0"/>
              <a:t>VISI</a:t>
            </a:r>
          </a:p>
        </p:txBody>
      </p:sp>
      <p:sp>
        <p:nvSpPr>
          <p:cNvPr id="3" name="Content Placeholder 2"/>
          <p:cNvSpPr>
            <a:spLocks noGrp="1"/>
          </p:cNvSpPr>
          <p:nvPr>
            <p:ph idx="1"/>
          </p:nvPr>
        </p:nvSpPr>
        <p:spPr>
          <a:xfrm>
            <a:off x="838200" y="2639027"/>
            <a:ext cx="10515600" cy="3537935"/>
          </a:xfrm>
        </p:spPr>
        <p:txBody>
          <a:bodyPr/>
          <a:lstStyle/>
          <a:p>
            <a:pPr marL="0" indent="0" algn="ctr">
              <a:buNone/>
            </a:pPr>
            <a:endParaRPr lang="en-ID" dirty="0">
              <a:effectLst/>
            </a:endParaRPr>
          </a:p>
          <a:p>
            <a:pPr marL="0" indent="0" algn="ctr">
              <a:buNone/>
            </a:pPr>
            <a:r>
              <a:rPr lang="en-US" dirty="0"/>
              <a:t>“</a:t>
            </a:r>
            <a:r>
              <a:rPr lang="id-ID" dirty="0"/>
              <a:t>Menghasilkan lulusan </a:t>
            </a:r>
            <a:r>
              <a:rPr lang="en-US" dirty="0"/>
              <a:t>yang </a:t>
            </a:r>
            <a:r>
              <a:rPr lang="en-US" dirty="0" err="1"/>
              <a:t>inovatif</a:t>
            </a:r>
            <a:r>
              <a:rPr lang="en-US" dirty="0"/>
              <a:t>, </a:t>
            </a:r>
            <a:r>
              <a:rPr lang="en-US" b="1" dirty="0" err="1"/>
              <a:t>Unggul</a:t>
            </a:r>
            <a:r>
              <a:rPr lang="en-US" b="1" dirty="0"/>
              <a:t> dan </a:t>
            </a:r>
            <a:r>
              <a:rPr lang="en-US" b="1" dirty="0" err="1"/>
              <a:t>Terdepan</a:t>
            </a:r>
            <a:r>
              <a:rPr lang="en-US" dirty="0"/>
              <a:t> di </a:t>
            </a:r>
            <a:r>
              <a:rPr lang="id-ID" dirty="0"/>
              <a:t>bidang </a:t>
            </a:r>
            <a:r>
              <a:rPr lang="en-US" dirty="0" err="1"/>
              <a:t>profesi</a:t>
            </a:r>
            <a:r>
              <a:rPr lang="en-US" dirty="0"/>
              <a:t> </a:t>
            </a:r>
            <a:r>
              <a:rPr lang="en-US" b="1" dirty="0" err="1"/>
              <a:t>Sistem</a:t>
            </a:r>
            <a:r>
              <a:rPr lang="en-US" b="1" dirty="0"/>
              <a:t> </a:t>
            </a:r>
            <a:r>
              <a:rPr lang="en-US" b="1" dirty="0" err="1"/>
              <a:t>Informasi</a:t>
            </a:r>
            <a:r>
              <a:rPr lang="en-US" b="1" dirty="0"/>
              <a:t> dan Sains Data</a:t>
            </a:r>
            <a:r>
              <a:rPr lang="id-ID" dirty="0"/>
              <a:t>, serta m</a:t>
            </a:r>
            <a:r>
              <a:rPr lang="en-US" dirty="0" err="1"/>
              <a:t>ewarisi</a:t>
            </a:r>
            <a:r>
              <a:rPr lang="en-US" dirty="0"/>
              <a:t> Nilai-Nilai </a:t>
            </a:r>
            <a:r>
              <a:rPr lang="en-US" dirty="0" err="1"/>
              <a:t>Kejuangan</a:t>
            </a:r>
            <a:r>
              <a:rPr lang="en-US" dirty="0"/>
              <a:t> </a:t>
            </a:r>
            <a:r>
              <a:rPr lang="en-US" dirty="0" err="1"/>
              <a:t>Jenderal</a:t>
            </a:r>
            <a:r>
              <a:rPr lang="en-US" dirty="0"/>
              <a:t> </a:t>
            </a:r>
            <a:r>
              <a:rPr lang="en-US" dirty="0" err="1"/>
              <a:t>Achmad</a:t>
            </a:r>
            <a:r>
              <a:rPr lang="en-US" dirty="0"/>
              <a:t> </a:t>
            </a:r>
            <a:r>
              <a:rPr lang="en-US" dirty="0" err="1"/>
              <a:t>Yani</a:t>
            </a:r>
            <a:r>
              <a:rPr lang="en-US" dirty="0"/>
              <a:t> dan </a:t>
            </a:r>
            <a:r>
              <a:rPr lang="en-US" dirty="0" err="1"/>
              <a:t>Technopreneurship</a:t>
            </a:r>
            <a:r>
              <a:rPr lang="en-ID" dirty="0"/>
              <a:t>”</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Prosedur Pelaksanaan Magang</a:t>
            </a:r>
          </a:p>
        </p:txBody>
      </p:sp>
      <p:sp>
        <p:nvSpPr>
          <p:cNvPr id="3" name="Content Placeholder 2"/>
          <p:cNvSpPr>
            <a:spLocks noGrp="1"/>
          </p:cNvSpPr>
          <p:nvPr>
            <p:ph idx="1"/>
          </p:nvPr>
        </p:nvSpPr>
        <p:spPr/>
        <p:txBody>
          <a:bodyPr>
            <a:normAutofit lnSpcReduction="20000"/>
          </a:bodyPr>
          <a:lstStyle/>
          <a:p>
            <a:pPr>
              <a:lnSpc>
                <a:spcPct val="100000"/>
              </a:lnSpc>
            </a:pPr>
            <a:r>
              <a:rPr lang="en-US"/>
              <a:t>Mahasiswa melakukan bimbingan Magang dengan dosen pembimbing (bisa secara online).</a:t>
            </a:r>
          </a:p>
          <a:p>
            <a:pPr>
              <a:lnSpc>
                <a:spcPct val="100000"/>
              </a:lnSpc>
            </a:pPr>
            <a:r>
              <a:rPr lang="en-US"/>
              <a:t>Mahasiswa membuat laporan Magang dengan bimbingan pembimbing lapangan serta dosen pembimbing Magang.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Prosedur Ujian Magang</a:t>
            </a:r>
          </a:p>
        </p:txBody>
      </p:sp>
      <p:sp>
        <p:nvSpPr>
          <p:cNvPr id="3" name="Content Placeholder 2"/>
          <p:cNvSpPr>
            <a:spLocks noGrp="1"/>
          </p:cNvSpPr>
          <p:nvPr>
            <p:ph idx="1"/>
          </p:nvPr>
        </p:nvSpPr>
        <p:spPr/>
        <p:txBody>
          <a:bodyPr>
            <a:normAutofit fontScale="80000"/>
          </a:bodyPr>
          <a:lstStyle/>
          <a:p>
            <a:pPr algn="l">
              <a:lnSpc>
                <a:spcPct val="100000"/>
              </a:lnSpc>
              <a:buClrTx/>
              <a:buSzTx/>
            </a:pPr>
            <a:r>
              <a:rPr lang="en-US"/>
              <a:t>Mahasiswa meminta surat keterangan telah melaksanakan Magang dari perusahaan.</a:t>
            </a:r>
          </a:p>
          <a:p>
            <a:pPr algn="l">
              <a:lnSpc>
                <a:spcPct val="100000"/>
              </a:lnSpc>
              <a:buClrTx/>
              <a:buSzTx/>
            </a:pPr>
            <a:r>
              <a:rPr lang="en-US"/>
              <a:t>Mahasiswa meminta penilaian dari perusahaan tempat Magang dilaksanakan.</a:t>
            </a:r>
          </a:p>
          <a:p>
            <a:pPr algn="l">
              <a:lnSpc>
                <a:spcPct val="100000"/>
              </a:lnSpc>
              <a:buClrTx/>
              <a:buSzTx/>
            </a:pPr>
            <a:r>
              <a:rPr lang="en-US"/>
              <a:t>Mahasiswa menyerahkan laporan Magang dan meminta tanda tangan pengesahan dari pembimbing lapangan dan dosen pembimbing Magang.</a:t>
            </a:r>
          </a:p>
          <a:p>
            <a:pPr algn="l">
              <a:lnSpc>
                <a:spcPct val="100000"/>
              </a:lnSpc>
              <a:buClrTx/>
              <a:buSzTx/>
            </a:pPr>
            <a:r>
              <a:rPr lang="en-US"/>
              <a:t>Mahasiswa mengambil formulir pendaftaran ujian Magang ke Tata Usaha.</a:t>
            </a:r>
          </a:p>
          <a:p>
            <a:pPr algn="l">
              <a:lnSpc>
                <a:spcPct val="100000"/>
              </a:lnSpc>
              <a:buClrTx/>
              <a:buSzTx/>
            </a:pPr>
            <a:r>
              <a:rPr lang="en-US"/>
              <a:t>Dosen pembimbing menentukan jadwal ujian Magang.</a:t>
            </a:r>
          </a:p>
          <a:p>
            <a:pPr algn="l">
              <a:lnSpc>
                <a:spcPct val="100000"/>
              </a:lnSpc>
              <a:buClrTx/>
              <a:buSzTx/>
            </a:pPr>
            <a:r>
              <a:rPr lang="en-US"/>
              <a:t>Mahasiswa mendaftar ujian Magang ke Program Studi.</a:t>
            </a:r>
          </a:p>
          <a:p>
            <a:pPr algn="l">
              <a:lnSpc>
                <a:spcPct val="100000"/>
              </a:lnSpc>
              <a:buClrTx/>
              <a:buSzTx/>
            </a:pPr>
            <a:r>
              <a:rPr lang="en-US"/>
              <a:t>Program Studi mengesahkan jadwal ujian Magang.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Prosedur Ujian Magang</a:t>
            </a:r>
          </a:p>
        </p:txBody>
      </p:sp>
      <p:sp>
        <p:nvSpPr>
          <p:cNvPr id="3" name="Content Placeholder 2"/>
          <p:cNvSpPr>
            <a:spLocks noGrp="1"/>
          </p:cNvSpPr>
          <p:nvPr>
            <p:ph idx="1"/>
          </p:nvPr>
        </p:nvSpPr>
        <p:spPr/>
        <p:txBody>
          <a:bodyPr>
            <a:normAutofit fontScale="90000"/>
          </a:bodyPr>
          <a:lstStyle/>
          <a:p>
            <a:r>
              <a:rPr lang="en-US"/>
              <a:t>Mahasiswa menyerahkan formulir pendaftaran ujian Magang ke Tata Usaha.</a:t>
            </a:r>
          </a:p>
          <a:p>
            <a:r>
              <a:rPr lang="en-US"/>
              <a:t>Tata Usaha memproses pendaftaran dan menyiapkan sarana dan prasarana.</a:t>
            </a:r>
          </a:p>
          <a:p>
            <a:r>
              <a:rPr lang="en-US"/>
              <a:t>Mahasiswa dan Dosen Pembimbing melaksanakan ujian Magang. Ujian Magang dilakukan secara terbuka dalam bentuk SEMINAR MAGANG yang dapat dihadiri oleh mahasiswa yang lain.</a:t>
            </a:r>
          </a:p>
          <a:p>
            <a:r>
              <a:rPr lang="en-US"/>
              <a:t>Dosen pembimbing menyerahkan nilai Magang ke Tata Usaha.</a:t>
            </a:r>
          </a:p>
          <a:p>
            <a:r>
              <a:rPr lang="en-US"/>
              <a:t>Tata Usaha memasukkan nilai Magang ke sistem dan melakukan pengarsipan.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8579" y="1825625"/>
            <a:ext cx="7614841" cy="4351338"/>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MISI</a:t>
            </a:r>
          </a:p>
        </p:txBody>
      </p:sp>
      <p:sp>
        <p:nvSpPr>
          <p:cNvPr id="3" name="Content Placeholder 2"/>
          <p:cNvSpPr>
            <a:spLocks noGrp="1"/>
          </p:cNvSpPr>
          <p:nvPr>
            <p:ph idx="1"/>
          </p:nvPr>
        </p:nvSpPr>
        <p:spPr>
          <a:xfrm>
            <a:off x="497173" y="1699262"/>
            <a:ext cx="11197653" cy="4551635"/>
          </a:xfrm>
        </p:spPr>
        <p:txBody>
          <a:bodyPr>
            <a:noAutofit/>
          </a:bodyPr>
          <a:lstStyle/>
          <a:p>
            <a:pPr marL="342900" indent="-342900" algn="just">
              <a:buFont typeface="+mj-lt"/>
              <a:buAutoNum type="arabicPeriod"/>
            </a:pPr>
            <a:r>
              <a:rPr lang="en-US" sz="1600" b="0" i="0" u="none" strike="noStrike" baseline="0" dirty="0" err="1">
                <a:solidFill>
                  <a:srgbClr val="000000"/>
                </a:solidFill>
                <a:latin typeface="Cambria" panose="02040503050406030204" pitchFamily="18" charset="0"/>
              </a:rPr>
              <a:t>Melaksanakan</a:t>
            </a:r>
            <a:r>
              <a:rPr lang="en-US" sz="1600" b="0" i="0" u="none" strike="noStrike" baseline="0" dirty="0">
                <a:solidFill>
                  <a:srgbClr val="000000"/>
                </a:solidFill>
                <a:latin typeface="Cambria" panose="02040503050406030204" pitchFamily="18" charset="0"/>
              </a:rPr>
              <a:t> Pendidikan yang </a:t>
            </a:r>
            <a:r>
              <a:rPr lang="en-US" sz="1600" b="0" i="0" u="none" strike="noStrike" baseline="0" dirty="0" err="1">
                <a:solidFill>
                  <a:srgbClr val="000000"/>
                </a:solidFill>
                <a:latin typeface="Cambria" panose="02040503050406030204" pitchFamily="18" charset="0"/>
              </a:rPr>
              <a:t>bermutu</a:t>
            </a:r>
            <a:r>
              <a:rPr lang="en-US" sz="1600" b="0" i="0" u="none" strike="noStrike" baseline="0" dirty="0">
                <a:solidFill>
                  <a:srgbClr val="000000"/>
                </a:solidFill>
                <a:latin typeface="Cambria" panose="02040503050406030204" pitchFamily="18" charset="0"/>
              </a:rPr>
              <a:t> dan responsive </a:t>
            </a:r>
            <a:r>
              <a:rPr lang="en-US" sz="1600" b="0" i="0" u="none" strike="noStrike" baseline="0" dirty="0" err="1">
                <a:solidFill>
                  <a:srgbClr val="000000"/>
                </a:solidFill>
                <a:latin typeface="Cambria" panose="02040503050406030204" pitchFamily="18" charset="0"/>
              </a:rPr>
              <a:t>terhadap</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kemajuan</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teknologi</a:t>
            </a:r>
            <a:r>
              <a:rPr lang="en-US" sz="1600" b="0" i="0" u="none" strike="noStrike" baseline="0" dirty="0">
                <a:solidFill>
                  <a:srgbClr val="000000"/>
                </a:solidFill>
                <a:latin typeface="Cambria" panose="02040503050406030204" pitchFamily="18" charset="0"/>
              </a:rPr>
              <a:t> dan </a:t>
            </a:r>
            <a:r>
              <a:rPr lang="en-US" sz="1600" b="0" i="0" u="none" strike="noStrike" baseline="0" dirty="0" err="1">
                <a:solidFill>
                  <a:srgbClr val="000000"/>
                </a:solidFill>
                <a:latin typeface="Cambria" panose="02040503050406030204" pitchFamily="18" charset="0"/>
              </a:rPr>
              <a:t>technopreneurship</a:t>
            </a:r>
            <a:r>
              <a:rPr lang="en-US" sz="1600" b="0" i="0" u="none" strike="noStrike" baseline="0" dirty="0">
                <a:solidFill>
                  <a:srgbClr val="000000"/>
                </a:solidFill>
                <a:latin typeface="Cambria" panose="02040503050406030204" pitchFamily="18" charset="0"/>
              </a:rPr>
              <a:t> di </a:t>
            </a:r>
            <a:r>
              <a:rPr lang="en-US" sz="1600" b="0" i="0" u="none" strike="noStrike" baseline="0" dirty="0" err="1">
                <a:solidFill>
                  <a:srgbClr val="000000"/>
                </a:solidFill>
                <a:latin typeface="Cambria" panose="02040503050406030204" pitchFamily="18" charset="0"/>
              </a:rPr>
              <a:t>bidang</a:t>
            </a:r>
            <a:r>
              <a:rPr lang="en-US" sz="1600" b="0" i="0" u="none" strike="noStrike" baseline="0" dirty="0">
                <a:solidFill>
                  <a:srgbClr val="000000"/>
                </a:solidFill>
                <a:latin typeface="Cambria" panose="02040503050406030204" pitchFamily="18" charset="0"/>
              </a:rPr>
              <a:t> system </a:t>
            </a:r>
            <a:r>
              <a:rPr lang="en-US" sz="1600" b="0" i="0" u="none" strike="noStrike" baseline="0" dirty="0" err="1">
                <a:solidFill>
                  <a:srgbClr val="000000"/>
                </a:solidFill>
                <a:latin typeface="Cambria" panose="02040503050406030204" pitchFamily="18" charset="0"/>
              </a:rPr>
              <a:t>informasi</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dengan</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kekhususan</a:t>
            </a:r>
            <a:r>
              <a:rPr lang="en-US" sz="1600" b="0" i="0" u="none" strike="noStrike" baseline="0" dirty="0">
                <a:solidFill>
                  <a:srgbClr val="000000"/>
                </a:solidFill>
                <a:latin typeface="Cambria" panose="02040503050406030204" pitchFamily="18" charset="0"/>
              </a:rPr>
              <a:t> pada </a:t>
            </a:r>
            <a:r>
              <a:rPr lang="en-US" sz="1600" b="0" i="0" u="none" strike="noStrike" baseline="0" dirty="0" err="1">
                <a:solidFill>
                  <a:srgbClr val="000000"/>
                </a:solidFill>
                <a:latin typeface="Cambria" panose="02040503050406030204" pitchFamily="18" charset="0"/>
              </a:rPr>
              <a:t>Sistem</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Informasi</a:t>
            </a:r>
            <a:r>
              <a:rPr lang="en-US" sz="1600" b="0" i="0" u="none" strike="noStrike" baseline="0" dirty="0">
                <a:solidFill>
                  <a:srgbClr val="000000"/>
                </a:solidFill>
                <a:latin typeface="Cambria" panose="02040503050406030204" pitchFamily="18" charset="0"/>
              </a:rPr>
              <a:t> dan Sains Data yang </a:t>
            </a:r>
            <a:r>
              <a:rPr lang="en-US" sz="1600" b="0" i="0" u="none" strike="noStrike" baseline="0" dirty="0" err="1">
                <a:solidFill>
                  <a:srgbClr val="000000"/>
                </a:solidFill>
                <a:latin typeface="Cambria" panose="02040503050406030204" pitchFamily="18" charset="0"/>
              </a:rPr>
              <a:t>berorientasi</a:t>
            </a:r>
            <a:r>
              <a:rPr lang="en-US" sz="1600" b="0" i="0" u="none" strike="noStrike" baseline="0" dirty="0">
                <a:solidFill>
                  <a:srgbClr val="000000"/>
                </a:solidFill>
                <a:latin typeface="Cambria" panose="02040503050406030204" pitchFamily="18" charset="0"/>
              </a:rPr>
              <a:t> pada </a:t>
            </a:r>
            <a:r>
              <a:rPr lang="en-US" sz="1600" b="0" i="0" u="none" strike="noStrike" baseline="0" dirty="0" err="1">
                <a:solidFill>
                  <a:srgbClr val="000000"/>
                </a:solidFill>
                <a:latin typeface="Cambria" panose="02040503050406030204" pitchFamily="18" charset="0"/>
              </a:rPr>
              <a:t>kebutuhan</a:t>
            </a:r>
            <a:r>
              <a:rPr lang="en-US" sz="1600" b="0" i="0" u="none" strike="noStrike" baseline="0" dirty="0">
                <a:solidFill>
                  <a:srgbClr val="000000"/>
                </a:solidFill>
                <a:latin typeface="Cambria" panose="02040503050406030204" pitchFamily="18" charset="0"/>
              </a:rPr>
              <a:t> Masyarakat dan </a:t>
            </a:r>
            <a:r>
              <a:rPr lang="en-US" sz="1600" b="0" i="0" u="none" strike="noStrike" baseline="0" dirty="0" err="1">
                <a:solidFill>
                  <a:srgbClr val="000000"/>
                </a:solidFill>
                <a:latin typeface="Cambria" panose="02040503050406030204" pitchFamily="18" charset="0"/>
              </a:rPr>
              <a:t>industri</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untuk</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menghasilkan</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lulusan</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berdaya</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saing</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nasional</a:t>
            </a:r>
            <a:r>
              <a:rPr lang="en-US" sz="1600" b="0" i="0" u="none" strike="noStrike" baseline="0" dirty="0">
                <a:solidFill>
                  <a:srgbClr val="000000"/>
                </a:solidFill>
                <a:latin typeface="Cambria" panose="02040503050406030204" pitchFamily="18" charset="0"/>
              </a:rPr>
              <a:t>.</a:t>
            </a:r>
          </a:p>
          <a:p>
            <a:pPr marL="342900" indent="-342900" algn="just">
              <a:buFont typeface="+mj-lt"/>
              <a:buAutoNum type="arabicPeriod"/>
            </a:pPr>
            <a:r>
              <a:rPr lang="en-US" sz="1600" b="0" i="0" u="none" strike="noStrike" baseline="0" dirty="0" err="1">
                <a:solidFill>
                  <a:srgbClr val="000000"/>
                </a:solidFill>
                <a:latin typeface="Cambria" panose="02040503050406030204" pitchFamily="18" charset="0"/>
              </a:rPr>
              <a:t>Melaksanakan</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kegiatan</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penelitian</a:t>
            </a:r>
            <a:r>
              <a:rPr lang="en-US" sz="1600" b="0" i="0" u="none" strike="noStrike" baseline="0" dirty="0">
                <a:solidFill>
                  <a:srgbClr val="000000"/>
                </a:solidFill>
                <a:latin typeface="Cambria" panose="02040503050406030204" pitchFamily="18" charset="0"/>
              </a:rPr>
              <a:t> yang </a:t>
            </a:r>
            <a:r>
              <a:rPr lang="en-US" sz="1600" b="0" i="0" u="none" strike="noStrike" baseline="0" dirty="0" err="1">
                <a:solidFill>
                  <a:srgbClr val="000000"/>
                </a:solidFill>
                <a:latin typeface="Cambria" panose="02040503050406030204" pitchFamily="18" charset="0"/>
              </a:rPr>
              <a:t>unggul</a:t>
            </a:r>
            <a:r>
              <a:rPr lang="en-US" sz="1600" b="0" i="0" u="none" strike="noStrike" baseline="0" dirty="0">
                <a:solidFill>
                  <a:srgbClr val="000000"/>
                </a:solidFill>
                <a:latin typeface="Cambria" panose="02040503050406030204" pitchFamily="18" charset="0"/>
              </a:rPr>
              <a:t> dan </a:t>
            </a:r>
            <a:r>
              <a:rPr lang="en-US" sz="1600" b="0" i="0" u="none" strike="noStrike" baseline="0" dirty="0" err="1">
                <a:solidFill>
                  <a:srgbClr val="000000"/>
                </a:solidFill>
                <a:latin typeface="Cambria" panose="02040503050406030204" pitchFamily="18" charset="0"/>
              </a:rPr>
              <a:t>mempunyai</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kontribusi</a:t>
            </a:r>
            <a:r>
              <a:rPr lang="en-US" sz="1600" b="0" i="0" u="none" strike="noStrike" baseline="0" dirty="0">
                <a:solidFill>
                  <a:srgbClr val="000000"/>
                </a:solidFill>
                <a:latin typeface="Cambria" panose="02040503050406030204" pitchFamily="18" charset="0"/>
              </a:rPr>
              <a:t> pada </a:t>
            </a:r>
            <a:r>
              <a:rPr lang="en-US" sz="1600" b="0" i="0" u="none" strike="noStrike" baseline="0" dirty="0" err="1">
                <a:solidFill>
                  <a:srgbClr val="000000"/>
                </a:solidFill>
                <a:latin typeface="Cambria" panose="02040503050406030204" pitchFamily="18" charset="0"/>
              </a:rPr>
              <a:t>kemajuan</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teknologi</a:t>
            </a:r>
            <a:r>
              <a:rPr lang="en-US" sz="1600" b="0" i="0" u="none" strike="noStrike" baseline="0" dirty="0">
                <a:solidFill>
                  <a:srgbClr val="000000"/>
                </a:solidFill>
                <a:latin typeface="Cambria" panose="02040503050406030204" pitchFamily="18" charset="0"/>
              </a:rPr>
              <a:t> dan </a:t>
            </a:r>
            <a:r>
              <a:rPr lang="en-US" sz="1600" b="0" i="0" u="none" strike="noStrike" baseline="0" dirty="0" err="1">
                <a:solidFill>
                  <a:srgbClr val="000000"/>
                </a:solidFill>
                <a:latin typeface="Cambria" panose="02040503050406030204" pitchFamily="18" charset="0"/>
              </a:rPr>
              <a:t>technopreneurship</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dibidang</a:t>
            </a:r>
            <a:r>
              <a:rPr lang="en-US" sz="1600" b="0" i="0" u="none" strike="noStrike" baseline="0" dirty="0">
                <a:solidFill>
                  <a:srgbClr val="000000"/>
                </a:solidFill>
                <a:latin typeface="Cambria" panose="02040503050406030204" pitchFamily="18" charset="0"/>
              </a:rPr>
              <a:t> system </a:t>
            </a:r>
            <a:r>
              <a:rPr lang="en-US" sz="1600" b="0" i="0" u="none" strike="noStrike" baseline="0" dirty="0" err="1">
                <a:solidFill>
                  <a:srgbClr val="000000"/>
                </a:solidFill>
                <a:latin typeface="Cambria" panose="02040503050406030204" pitchFamily="18" charset="0"/>
              </a:rPr>
              <a:t>informasi</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dengan</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kekhususan</a:t>
            </a:r>
            <a:r>
              <a:rPr lang="en-US" sz="1600" b="0" i="0" u="none" strike="noStrike" baseline="0" dirty="0">
                <a:solidFill>
                  <a:srgbClr val="000000"/>
                </a:solidFill>
                <a:latin typeface="Cambria" panose="02040503050406030204" pitchFamily="18" charset="0"/>
              </a:rPr>
              <a:t> pada </a:t>
            </a:r>
            <a:r>
              <a:rPr lang="en-US" sz="1600" b="0" i="0" u="none" strike="noStrike" baseline="0" dirty="0" err="1">
                <a:solidFill>
                  <a:srgbClr val="000000"/>
                </a:solidFill>
                <a:latin typeface="Cambria" panose="02040503050406030204" pitchFamily="18" charset="0"/>
              </a:rPr>
              <a:t>Sistem</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Informasi</a:t>
            </a:r>
            <a:r>
              <a:rPr lang="en-US" sz="1600" b="0" i="0" u="none" strike="noStrike" baseline="0" dirty="0">
                <a:solidFill>
                  <a:srgbClr val="000000"/>
                </a:solidFill>
                <a:latin typeface="Cambria" panose="02040503050406030204" pitchFamily="18" charset="0"/>
              </a:rPr>
              <a:t> dan Sains Data, yang </a:t>
            </a:r>
            <a:r>
              <a:rPr lang="en-US" sz="1600" b="0" i="0" u="none" strike="noStrike" baseline="0" dirty="0" err="1">
                <a:solidFill>
                  <a:srgbClr val="000000"/>
                </a:solidFill>
                <a:latin typeface="Cambria" panose="02040503050406030204" pitchFamily="18" charset="0"/>
              </a:rPr>
              <a:t>relevan</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dengan</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kebutuhan</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masyarakat</a:t>
            </a:r>
            <a:r>
              <a:rPr lang="en-US" sz="1600" b="0" i="0" u="none" strike="noStrike" baseline="0" dirty="0">
                <a:solidFill>
                  <a:srgbClr val="000000"/>
                </a:solidFill>
                <a:latin typeface="Cambria" panose="02040503050406030204" pitchFamily="18" charset="0"/>
              </a:rPr>
              <a:t>, dan </a:t>
            </a:r>
            <a:r>
              <a:rPr lang="en-US" sz="1600" b="0" i="0" u="none" strike="noStrike" baseline="0" dirty="0" err="1">
                <a:solidFill>
                  <a:srgbClr val="000000"/>
                </a:solidFill>
                <a:latin typeface="Cambria" panose="02040503050406030204" pitchFamily="18" charset="0"/>
              </a:rPr>
              <a:t>menghasilkan</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produk-produk</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inovasi</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berbasis</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teknologi</a:t>
            </a:r>
            <a:r>
              <a:rPr lang="en-US" sz="1600" b="0" i="0" u="none" strike="noStrike" baseline="0" dirty="0">
                <a:solidFill>
                  <a:srgbClr val="000000"/>
                </a:solidFill>
                <a:latin typeface="Cambria" panose="02040503050406030204" pitchFamily="18" charset="0"/>
              </a:rPr>
              <a:t>.</a:t>
            </a:r>
          </a:p>
          <a:p>
            <a:pPr marL="342900" indent="-342900" algn="just">
              <a:buFont typeface="+mj-lt"/>
              <a:buAutoNum type="arabicPeriod"/>
            </a:pPr>
            <a:r>
              <a:rPr lang="en-US" sz="1600" b="0" i="0" u="none" strike="noStrike" baseline="0" dirty="0" err="1">
                <a:solidFill>
                  <a:srgbClr val="000000"/>
                </a:solidFill>
                <a:latin typeface="Cambria" panose="02040503050406030204" pitchFamily="18" charset="0"/>
              </a:rPr>
              <a:t>Melaksanakan</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pengabdian</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kepada</a:t>
            </a:r>
            <a:r>
              <a:rPr lang="en-US" sz="1600" b="0" i="0" u="none" strike="noStrike" baseline="0" dirty="0">
                <a:solidFill>
                  <a:srgbClr val="000000"/>
                </a:solidFill>
                <a:latin typeface="Cambria" panose="02040503050406030204" pitchFamily="18" charset="0"/>
              </a:rPr>
              <a:t> Masyarakat yang </a:t>
            </a:r>
            <a:r>
              <a:rPr lang="en-US" sz="1600" b="0" i="0" u="none" strike="noStrike" baseline="0" dirty="0" err="1">
                <a:solidFill>
                  <a:srgbClr val="000000"/>
                </a:solidFill>
                <a:latin typeface="Cambria" panose="02040503050406030204" pitchFamily="18" charset="0"/>
              </a:rPr>
              <a:t>berdayaguna</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berhasil</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guna</a:t>
            </a:r>
            <a:r>
              <a:rPr lang="en-US" sz="1600" b="0" i="0" u="none" strike="noStrike" baseline="0" dirty="0">
                <a:solidFill>
                  <a:srgbClr val="000000"/>
                </a:solidFill>
                <a:latin typeface="Cambria" panose="02040503050406030204" pitchFamily="18" charset="0"/>
              </a:rPr>
              <a:t>, dan </a:t>
            </a:r>
            <a:r>
              <a:rPr lang="en-US" sz="1600" b="0" i="0" u="none" strike="noStrike" baseline="0" dirty="0" err="1">
                <a:solidFill>
                  <a:srgbClr val="000000"/>
                </a:solidFill>
                <a:latin typeface="Cambria" panose="02040503050406030204" pitchFamily="18" charset="0"/>
              </a:rPr>
              <a:t>bersifat</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pemecahan</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masalah-masalah</a:t>
            </a:r>
            <a:r>
              <a:rPr lang="en-US" sz="1600" b="0" i="0" u="none" strike="noStrike" baseline="0" dirty="0">
                <a:solidFill>
                  <a:srgbClr val="000000"/>
                </a:solidFill>
                <a:latin typeface="Cambria" panose="02040503050406030204" pitchFamily="18" charset="0"/>
              </a:rPr>
              <a:t> Masyarakat dan </a:t>
            </a:r>
            <a:r>
              <a:rPr lang="en-US" sz="1600" b="0" i="0" u="none" strike="noStrike" baseline="0" dirty="0" err="1">
                <a:solidFill>
                  <a:srgbClr val="000000"/>
                </a:solidFill>
                <a:latin typeface="Cambria" panose="02040503050406030204" pitchFamily="18" charset="0"/>
              </a:rPr>
              <a:t>industri</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serta</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dapat</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memberikan</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kontribusi</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langsung</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bagi</a:t>
            </a:r>
            <a:r>
              <a:rPr lang="en-US" sz="1600" b="0" i="0" u="none" strike="noStrike" baseline="0" dirty="0">
                <a:solidFill>
                  <a:srgbClr val="000000"/>
                </a:solidFill>
                <a:latin typeface="Cambria" panose="02040503050406030204" pitchFamily="18" charset="0"/>
              </a:rPr>
              <a:t> Masyarakat di </a:t>
            </a:r>
            <a:r>
              <a:rPr lang="en-US" sz="1600" b="0" i="0" u="none" strike="noStrike" baseline="0" dirty="0" err="1">
                <a:solidFill>
                  <a:srgbClr val="000000"/>
                </a:solidFill>
                <a:latin typeface="Cambria" panose="02040503050406030204" pitchFamily="18" charset="0"/>
              </a:rPr>
              <a:t>bidang</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Sistem</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Informasi</a:t>
            </a:r>
            <a:r>
              <a:rPr lang="en-US" sz="1600" b="0" i="0" u="none" strike="noStrike" baseline="0" dirty="0">
                <a:solidFill>
                  <a:srgbClr val="000000"/>
                </a:solidFill>
                <a:latin typeface="Cambria" panose="02040503050406030204" pitchFamily="18" charset="0"/>
              </a:rPr>
              <a:t> dan </a:t>
            </a:r>
            <a:r>
              <a:rPr lang="en-US" sz="1600" b="0" i="0" u="none" strike="noStrike" baseline="0" dirty="0" err="1">
                <a:solidFill>
                  <a:srgbClr val="000000"/>
                </a:solidFill>
                <a:latin typeface="Cambria" panose="02040503050406030204" pitchFamily="18" charset="0"/>
              </a:rPr>
              <a:t>SainsData</a:t>
            </a:r>
            <a:r>
              <a:rPr lang="en-US" sz="1600" b="0" i="0" u="none" strike="noStrike" baseline="0" dirty="0">
                <a:solidFill>
                  <a:srgbClr val="000000"/>
                </a:solidFill>
                <a:latin typeface="Cambria" panose="02040503050406030204" pitchFamily="18" charset="0"/>
              </a:rPr>
              <a:t>.</a:t>
            </a:r>
          </a:p>
          <a:p>
            <a:pPr marL="342900" indent="-342900" algn="just">
              <a:buFont typeface="+mj-lt"/>
              <a:buAutoNum type="arabicPeriod"/>
            </a:pPr>
            <a:r>
              <a:rPr lang="en-US" sz="1600" b="0" i="0" u="none" strike="noStrike" baseline="0" dirty="0" err="1">
                <a:solidFill>
                  <a:srgbClr val="000000"/>
                </a:solidFill>
                <a:latin typeface="Cambria" panose="02040503050406030204" pitchFamily="18" charset="0"/>
              </a:rPr>
              <a:t>Melakukan</a:t>
            </a:r>
            <a:r>
              <a:rPr lang="en-US" sz="1600" b="0" i="0" u="none" strike="noStrike" baseline="0" dirty="0">
                <a:solidFill>
                  <a:srgbClr val="000000"/>
                </a:solidFill>
                <a:latin typeface="Cambria" panose="02040503050406030204" pitchFamily="18" charset="0"/>
              </a:rPr>
              <a:t> Kerjasama dan </a:t>
            </a:r>
            <a:r>
              <a:rPr lang="en-US" sz="1600" b="0" i="0" u="none" strike="noStrike" baseline="0" dirty="0" err="1">
                <a:solidFill>
                  <a:srgbClr val="000000"/>
                </a:solidFill>
                <a:latin typeface="Cambria" panose="02040503050406030204" pitchFamily="18" charset="0"/>
              </a:rPr>
              <a:t>membuat</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jejaring</a:t>
            </a:r>
            <a:r>
              <a:rPr lang="en-US" sz="1600" b="0" i="0" u="none" strike="noStrike" baseline="0" dirty="0">
                <a:solidFill>
                  <a:srgbClr val="000000"/>
                </a:solidFill>
                <a:latin typeface="Cambria" panose="02040503050406030204" pitchFamily="18" charset="0"/>
              </a:rPr>
              <a:t> yang </a:t>
            </a:r>
            <a:r>
              <a:rPr lang="en-US" sz="1600" b="0" i="0" u="none" strike="noStrike" baseline="0" dirty="0" err="1">
                <a:solidFill>
                  <a:srgbClr val="000000"/>
                </a:solidFill>
                <a:latin typeface="Cambria" panose="02040503050406030204" pitchFamily="18" charset="0"/>
              </a:rPr>
              <a:t>berkelanjutan</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dengan</a:t>
            </a:r>
            <a:r>
              <a:rPr lang="en-US" sz="1600" b="0" i="0" u="none" strike="noStrike" baseline="0" dirty="0">
                <a:solidFill>
                  <a:srgbClr val="000000"/>
                </a:solidFill>
                <a:latin typeface="Cambria" panose="02040503050406030204" pitchFamily="18" charset="0"/>
              </a:rPr>
              <a:t> stake holder </a:t>
            </a:r>
            <a:r>
              <a:rPr lang="en-US" sz="1600" b="0" i="0" u="none" strike="noStrike" baseline="0" dirty="0" err="1">
                <a:solidFill>
                  <a:srgbClr val="000000"/>
                </a:solidFill>
                <a:latin typeface="Cambria" panose="02040503050406030204" pitchFamily="18" charset="0"/>
              </a:rPr>
              <a:t>terkait</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teknologi</a:t>
            </a:r>
            <a:r>
              <a:rPr lang="en-US" sz="1600" b="0" i="0" u="none" strike="noStrike" baseline="0" dirty="0">
                <a:solidFill>
                  <a:srgbClr val="000000"/>
                </a:solidFill>
                <a:latin typeface="Cambria" panose="02040503050406030204" pitchFamily="18" charset="0"/>
              </a:rPr>
              <a:t> dan </a:t>
            </a:r>
            <a:r>
              <a:rPr lang="en-US" sz="1600" b="0" i="0" u="none" strike="noStrike" baseline="0" dirty="0" err="1">
                <a:solidFill>
                  <a:srgbClr val="000000"/>
                </a:solidFill>
                <a:latin typeface="Cambria" panose="02040503050406030204" pitchFamily="18" charset="0"/>
              </a:rPr>
              <a:t>technopreneurship</a:t>
            </a:r>
            <a:r>
              <a:rPr lang="en-US" sz="1600" b="0" i="0" u="none" strike="noStrike" baseline="0" dirty="0">
                <a:solidFill>
                  <a:srgbClr val="000000"/>
                </a:solidFill>
                <a:latin typeface="Cambria" panose="02040503050406030204" pitchFamily="18" charset="0"/>
              </a:rPr>
              <a:t> di </a:t>
            </a:r>
            <a:r>
              <a:rPr lang="en-US" sz="1600" b="0" i="0" u="none" strike="noStrike" baseline="0" dirty="0" err="1">
                <a:solidFill>
                  <a:srgbClr val="000000"/>
                </a:solidFill>
                <a:latin typeface="Cambria" panose="02040503050406030204" pitchFamily="18" charset="0"/>
              </a:rPr>
              <a:t>bidang</a:t>
            </a:r>
            <a:r>
              <a:rPr lang="en-US" sz="1600" b="0" i="0" u="none" strike="noStrike" baseline="0" dirty="0">
                <a:solidFill>
                  <a:srgbClr val="000000"/>
                </a:solidFill>
                <a:latin typeface="Cambria" panose="02040503050406030204" pitchFamily="18" charset="0"/>
              </a:rPr>
              <a:t> system </a:t>
            </a:r>
            <a:r>
              <a:rPr lang="en-US" sz="1600" b="0" i="0" u="none" strike="noStrike" baseline="0" dirty="0" err="1">
                <a:solidFill>
                  <a:srgbClr val="000000"/>
                </a:solidFill>
                <a:latin typeface="Cambria" panose="02040503050406030204" pitchFamily="18" charset="0"/>
              </a:rPr>
              <a:t>informasi</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dengan</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kekhususan</a:t>
            </a:r>
            <a:r>
              <a:rPr lang="en-US" sz="1600" b="0" i="0" u="none" strike="noStrike" baseline="0" dirty="0">
                <a:solidFill>
                  <a:srgbClr val="000000"/>
                </a:solidFill>
                <a:latin typeface="Cambria" panose="02040503050406030204" pitchFamily="18" charset="0"/>
              </a:rPr>
              <a:t> pada Sains Data </a:t>
            </a:r>
            <a:r>
              <a:rPr lang="en-US" sz="1600" b="0" i="0" u="none" strike="noStrike" baseline="0" dirty="0" err="1">
                <a:solidFill>
                  <a:srgbClr val="000000"/>
                </a:solidFill>
                <a:latin typeface="Cambria" panose="02040503050406030204" pitchFamily="18" charset="0"/>
              </a:rPr>
              <a:t>untuk</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mewujudkan</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daya</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saing</a:t>
            </a:r>
            <a:r>
              <a:rPr lang="en-US" sz="1600" b="0" i="0" u="none" strike="noStrike" baseline="0" dirty="0">
                <a:solidFill>
                  <a:srgbClr val="000000"/>
                </a:solidFill>
                <a:latin typeface="Cambria" panose="02040503050406030204" pitchFamily="18" charset="0"/>
              </a:rPr>
              <a:t> global.</a:t>
            </a:r>
          </a:p>
          <a:p>
            <a:pPr marL="342900" indent="-342900" algn="just">
              <a:buFont typeface="+mj-lt"/>
              <a:buAutoNum type="arabicPeriod"/>
            </a:pPr>
            <a:r>
              <a:rPr lang="en-US" sz="1600" b="0" i="0" u="none" strike="noStrike" baseline="0" dirty="0" err="1">
                <a:solidFill>
                  <a:srgbClr val="000000"/>
                </a:solidFill>
                <a:latin typeface="Cambria" panose="02040503050406030204" pitchFamily="18" charset="0"/>
              </a:rPr>
              <a:t>Menyelenggarakan</a:t>
            </a:r>
            <a:r>
              <a:rPr lang="en-US" sz="1600" b="0" i="0" u="none" strike="noStrike" baseline="0" dirty="0">
                <a:solidFill>
                  <a:srgbClr val="000000"/>
                </a:solidFill>
                <a:latin typeface="Cambria" panose="02040503050406030204" pitchFamily="18" charset="0"/>
              </a:rPr>
              <a:t> dan </a:t>
            </a:r>
            <a:r>
              <a:rPr lang="en-US" sz="1600" b="0" i="0" u="none" strike="noStrike" baseline="0" dirty="0" err="1">
                <a:solidFill>
                  <a:srgbClr val="000000"/>
                </a:solidFill>
                <a:latin typeface="Cambria" panose="02040503050406030204" pitchFamily="18" charset="0"/>
              </a:rPr>
              <a:t>mengembangkan</a:t>
            </a:r>
            <a:r>
              <a:rPr lang="en-US" sz="1600" b="0" i="0" u="none" strike="noStrike" baseline="0" dirty="0">
                <a:solidFill>
                  <a:srgbClr val="000000"/>
                </a:solidFill>
                <a:latin typeface="Cambria" panose="02040503050406030204" pitchFamily="18" charset="0"/>
              </a:rPr>
              <a:t> tata Kelola program </a:t>
            </a:r>
            <a:r>
              <a:rPr lang="en-US" sz="1600" b="0" i="0" u="none" strike="noStrike" baseline="0" dirty="0" err="1">
                <a:solidFill>
                  <a:srgbClr val="000000"/>
                </a:solidFill>
                <a:latin typeface="Cambria" panose="02040503050406030204" pitchFamily="18" charset="0"/>
              </a:rPr>
              <a:t>studi</a:t>
            </a:r>
            <a:r>
              <a:rPr lang="en-US" sz="1600" b="0" i="0" u="none" strike="noStrike" baseline="0" dirty="0">
                <a:solidFill>
                  <a:srgbClr val="000000"/>
                </a:solidFill>
                <a:latin typeface="Cambria" panose="02040503050406030204" pitchFamily="18" charset="0"/>
              </a:rPr>
              <a:t> yang </a:t>
            </a:r>
            <a:r>
              <a:rPr lang="en-US" sz="1600" b="0" i="0" u="none" strike="noStrike" baseline="0" dirty="0" err="1">
                <a:solidFill>
                  <a:srgbClr val="000000"/>
                </a:solidFill>
                <a:latin typeface="Cambria" panose="02040503050406030204" pitchFamily="18" charset="0"/>
              </a:rPr>
              <a:t>baik</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untuk</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mewujudkan</a:t>
            </a:r>
            <a:r>
              <a:rPr lang="en-US" sz="1600" b="0" i="0" u="none" strike="noStrike" baseline="0" dirty="0">
                <a:solidFill>
                  <a:srgbClr val="000000"/>
                </a:solidFill>
                <a:latin typeface="Cambria" panose="02040503050406030204" pitchFamily="18" charset="0"/>
              </a:rPr>
              <a:t> Good Faculty Governance.</a:t>
            </a:r>
          </a:p>
          <a:p>
            <a:pPr marL="342900" indent="-342900" algn="just">
              <a:buFont typeface="+mj-lt"/>
              <a:buAutoNum type="arabicPeriod"/>
            </a:pPr>
            <a:r>
              <a:rPr lang="en-US" sz="1600" b="0" i="0" u="none" strike="noStrike" baseline="0" dirty="0" err="1">
                <a:solidFill>
                  <a:srgbClr val="000000"/>
                </a:solidFill>
                <a:latin typeface="Cambria" panose="02040503050406030204" pitchFamily="18" charset="0"/>
              </a:rPr>
              <a:t>Menanamkan</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jiwa</a:t>
            </a:r>
            <a:r>
              <a:rPr lang="en-US" sz="1600" b="0" i="0" u="none" strike="noStrike" baseline="0" dirty="0">
                <a:solidFill>
                  <a:srgbClr val="000000"/>
                </a:solidFill>
                <a:latin typeface="Cambria" panose="02040503050406030204" pitchFamily="18" charset="0"/>
              </a:rPr>
              <a:t> dan </a:t>
            </a:r>
            <a:r>
              <a:rPr lang="en-US" sz="1600" b="0" i="0" u="none" strike="noStrike" baseline="0" dirty="0" err="1">
                <a:solidFill>
                  <a:srgbClr val="000000"/>
                </a:solidFill>
                <a:latin typeface="Cambria" panose="02040503050406030204" pitchFamily="18" charset="0"/>
              </a:rPr>
              <a:t>karakter</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wirausahawan</a:t>
            </a:r>
            <a:r>
              <a:rPr lang="en-US" sz="1600" b="0" i="0" u="none" strike="noStrike" baseline="0" dirty="0">
                <a:solidFill>
                  <a:srgbClr val="000000"/>
                </a:solidFill>
                <a:latin typeface="Cambria" panose="02040503050406030204" pitchFamily="18" charset="0"/>
              </a:rPr>
              <a:t> di </a:t>
            </a:r>
            <a:r>
              <a:rPr lang="en-US" sz="1600" b="0" i="0" u="none" strike="noStrike" baseline="0" dirty="0" err="1">
                <a:solidFill>
                  <a:srgbClr val="000000"/>
                </a:solidFill>
                <a:latin typeface="Cambria" panose="02040503050406030204" pitchFamily="18" charset="0"/>
              </a:rPr>
              <a:t>bidang</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Sistem</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Informasi</a:t>
            </a:r>
            <a:r>
              <a:rPr lang="en-US" sz="1600" b="0" i="0" u="none" strike="noStrike" baseline="0" dirty="0">
                <a:solidFill>
                  <a:srgbClr val="000000"/>
                </a:solidFill>
                <a:latin typeface="Cambria" panose="02040503050406030204" pitchFamily="18" charset="0"/>
              </a:rPr>
              <a:t> dan Sains Data.</a:t>
            </a:r>
          </a:p>
          <a:p>
            <a:pPr marL="342900" indent="-342900" algn="just">
              <a:buFont typeface="+mj-lt"/>
              <a:buAutoNum type="arabicPeriod"/>
            </a:pPr>
            <a:r>
              <a:rPr lang="en-US" sz="1600" b="0" i="0" u="none" strike="noStrike" baseline="0" dirty="0" err="1">
                <a:solidFill>
                  <a:srgbClr val="000000"/>
                </a:solidFill>
                <a:latin typeface="Cambria" panose="02040503050406030204" pitchFamily="18" charset="0"/>
              </a:rPr>
              <a:t>Mendalami</a:t>
            </a:r>
            <a:r>
              <a:rPr lang="en-US" sz="1600" b="0" i="0" u="none" strike="noStrike" baseline="0" dirty="0">
                <a:solidFill>
                  <a:srgbClr val="000000"/>
                </a:solidFill>
                <a:latin typeface="Cambria" panose="02040503050406030204" pitchFamily="18" charset="0"/>
              </a:rPr>
              <a:t> dan </a:t>
            </a:r>
            <a:r>
              <a:rPr lang="en-US" sz="1600" b="0" i="0" u="none" strike="noStrike" baseline="0" dirty="0" err="1">
                <a:solidFill>
                  <a:srgbClr val="000000"/>
                </a:solidFill>
                <a:latin typeface="Cambria" panose="02040503050406030204" pitchFamily="18" charset="0"/>
              </a:rPr>
              <a:t>mengembangkan</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nilai-nilai</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kejuangan</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Jenderal</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Achmad</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Yani</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untuk</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diterapkan</a:t>
            </a:r>
            <a:r>
              <a:rPr lang="en-US" sz="1600" b="0" i="0" u="none" strike="noStrike" baseline="0" dirty="0">
                <a:solidFill>
                  <a:srgbClr val="000000"/>
                </a:solidFill>
                <a:latin typeface="Cambria" panose="02040503050406030204" pitchFamily="18" charset="0"/>
              </a:rPr>
              <a:t> oleh </a:t>
            </a:r>
            <a:r>
              <a:rPr lang="en-US" sz="1600" b="0" i="0" u="none" strike="noStrike" baseline="0" dirty="0" err="1">
                <a:solidFill>
                  <a:srgbClr val="000000"/>
                </a:solidFill>
                <a:latin typeface="Cambria" panose="02040503050406030204" pitchFamily="18" charset="0"/>
              </a:rPr>
              <a:t>sivitas</a:t>
            </a:r>
            <a:r>
              <a:rPr lang="en-US" sz="1600" b="0" i="0" u="none" strike="noStrike" baseline="0" dirty="0">
                <a:solidFill>
                  <a:srgbClr val="000000"/>
                </a:solidFill>
                <a:latin typeface="Cambria" panose="02040503050406030204" pitchFamily="18" charset="0"/>
              </a:rPr>
              <a:t> </a:t>
            </a:r>
            <a:r>
              <a:rPr lang="en-US" sz="1600" b="0" i="0" u="none" strike="noStrike" baseline="0" dirty="0" err="1">
                <a:solidFill>
                  <a:srgbClr val="000000"/>
                </a:solidFill>
                <a:latin typeface="Cambria" panose="02040503050406030204" pitchFamily="18" charset="0"/>
              </a:rPr>
              <a:t>akademika</a:t>
            </a:r>
            <a:r>
              <a:rPr lang="en-US" sz="1600" b="0" i="0" u="none" strike="noStrike" baseline="0" dirty="0">
                <a:solidFill>
                  <a:srgbClr val="000000"/>
                </a:solidFill>
                <a:latin typeface="Cambria" panose="02040503050406030204" pitchFamily="18" charset="0"/>
              </a:rPr>
              <a:t> dan </a:t>
            </a:r>
            <a:r>
              <a:rPr lang="en-US" sz="1600" b="0" i="0" u="none" strike="noStrike" baseline="0" dirty="0" err="1">
                <a:solidFill>
                  <a:srgbClr val="000000"/>
                </a:solidFill>
                <a:latin typeface="Cambria" panose="02040503050406030204" pitchFamily="18" charset="0"/>
              </a:rPr>
              <a:t>pendukungnya</a:t>
            </a:r>
            <a:r>
              <a:rPr lang="en-US" sz="1600" b="0" i="0" u="none" strike="noStrike" baseline="0" dirty="0">
                <a:solidFill>
                  <a:srgbClr val="000000"/>
                </a:solidFill>
                <a:latin typeface="Cambria" panose="02040503050406030204" pitchFamily="18" charset="0"/>
              </a:rPr>
              <a:t>.</a:t>
            </a:r>
          </a:p>
          <a:p>
            <a:pPr marL="342900" indent="-342900" algn="just">
              <a:buFont typeface="+mj-lt"/>
              <a:buAutoNum type="arabicPeriod"/>
            </a:pPr>
            <a:endParaRPr lang="en-US" sz="1800" b="0" i="0" u="none" strike="noStrike" baseline="0" dirty="0">
              <a:solidFill>
                <a:srgbClr val="000000"/>
              </a:solidFill>
              <a:latin typeface="Cambria" panose="020405030504060302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880" y="2766060"/>
            <a:ext cx="8778240" cy="1325563"/>
          </a:xfrm>
        </p:spPr>
        <p:txBody>
          <a:bodyPr/>
          <a:lstStyle/>
          <a:p>
            <a:r>
              <a:rPr lang="en-US"/>
              <a:t>Deskripsi Magang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ym typeface="+mn-ea"/>
              </a:rPr>
              <a:t>Magang Kerja Industrial</a:t>
            </a:r>
            <a:endParaRPr lang="en-US"/>
          </a:p>
        </p:txBody>
      </p:sp>
      <p:sp>
        <p:nvSpPr>
          <p:cNvPr id="3" name="Content Placeholder 2"/>
          <p:cNvSpPr>
            <a:spLocks noGrp="1"/>
          </p:cNvSpPr>
          <p:nvPr>
            <p:ph idx="1"/>
          </p:nvPr>
        </p:nvSpPr>
        <p:spPr/>
        <p:txBody>
          <a:bodyPr/>
          <a:lstStyle/>
          <a:p>
            <a:pPr>
              <a:lnSpc>
                <a:spcPct val="100000"/>
              </a:lnSpc>
            </a:pPr>
            <a:r>
              <a:rPr lang="en-US"/>
              <a:t>Salah satu mata kuliah praktis yang ada di dalam kurikulum Strata-1 Program Studi Sistem Informasi FTTI Unjani Yogyakarta. Magang kerja industrial memiliki jumlah SKS = 2 SKS dan berada pada semester 7.</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ym typeface="+mn-ea"/>
              </a:rPr>
              <a:t>Tujuan Magang Kerja Industrial</a:t>
            </a:r>
            <a:endParaRPr lang="en-US"/>
          </a:p>
        </p:txBody>
      </p:sp>
      <p:sp>
        <p:nvSpPr>
          <p:cNvPr id="3" name="Content Placeholder 2"/>
          <p:cNvSpPr>
            <a:spLocks noGrp="1"/>
          </p:cNvSpPr>
          <p:nvPr>
            <p:ph idx="1"/>
          </p:nvPr>
        </p:nvSpPr>
        <p:spPr/>
        <p:txBody>
          <a:bodyPr/>
          <a:lstStyle/>
          <a:p>
            <a:pPr>
              <a:lnSpc>
                <a:spcPct val="100000"/>
              </a:lnSpc>
            </a:pPr>
            <a:r>
              <a:rPr lang="en-US"/>
              <a:t>Memberikan pengalaman kerja nyata kepada mahasiswa untuk mendapatkan pengalaman kerja berupa pengetahuan mengenai bagaimana lingkungan kerja, proses bisnis, analisa kebutuhan bisnis, sampai dengan pemanfaatan Sistem Informasi atau Teknologi Informasi yang tepat di dunia industri. </a:t>
            </a:r>
          </a:p>
          <a:p>
            <a:r>
              <a:rPr lang="en-US"/>
              <a:t>Maka, pelaksanaan kegiatan Magang Kerja Industrial dibutuhkan seorang pembimbing dari perusahaan atau organisasi yang dituju.</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Pelaksanaan Magang</a:t>
            </a:r>
          </a:p>
        </p:txBody>
      </p:sp>
      <p:sp>
        <p:nvSpPr>
          <p:cNvPr id="3" name="Content Placeholder 2"/>
          <p:cNvSpPr>
            <a:spLocks noGrp="1"/>
          </p:cNvSpPr>
          <p:nvPr>
            <p:ph idx="1"/>
          </p:nvPr>
        </p:nvSpPr>
        <p:spPr/>
        <p:txBody>
          <a:bodyPr>
            <a:normAutofit fontScale="90000"/>
          </a:bodyPr>
          <a:lstStyle/>
          <a:p>
            <a:pPr>
              <a:lnSpc>
                <a:spcPct val="100000"/>
              </a:lnSpc>
            </a:pPr>
            <a:r>
              <a:rPr lang="en-US"/>
              <a:t>Selama pelaksanaan kegiatan Magang Kerja Industrial mahasiswa diharapkan mampu menerapkan ilmu yang telah diperoleh selama proses perkuliahan yang sesuai dengan tugas yang diberikan oleh dunia industri. </a:t>
            </a:r>
          </a:p>
          <a:p>
            <a:pPr>
              <a:lnSpc>
                <a:spcPct val="100000"/>
              </a:lnSpc>
            </a:pPr>
            <a:r>
              <a:rPr lang="en-US"/>
              <a:t>Di kegiatan Magang Kerja Industrial ini mahasiswa tidak diwajibkan untuk mengembangkan atau membangun sebuah sistem Informasi. </a:t>
            </a:r>
          </a:p>
          <a:p>
            <a:pPr>
              <a:lnSpc>
                <a:spcPct val="100000"/>
              </a:lnSpc>
            </a:pPr>
            <a:r>
              <a:rPr lang="en-US"/>
              <a:t>Mahasiswa Magang Kerja Industrial dapat melaksanakan tugas selain mengembangkan atau membangun sebuah sistem Informasi yang masih terkait dengan bidang rumpun Sistem Informasi atau Teknologi Informasi.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Kelompok?</a:t>
            </a:r>
          </a:p>
        </p:txBody>
      </p:sp>
      <p:sp>
        <p:nvSpPr>
          <p:cNvPr id="3" name="Content Placeholder 2"/>
          <p:cNvSpPr>
            <a:spLocks noGrp="1"/>
          </p:cNvSpPr>
          <p:nvPr>
            <p:ph idx="1"/>
          </p:nvPr>
        </p:nvSpPr>
        <p:spPr/>
        <p:txBody>
          <a:bodyPr/>
          <a:lstStyle/>
          <a:p>
            <a:pPr>
              <a:lnSpc>
                <a:spcPct val="100000"/>
              </a:lnSpc>
            </a:pPr>
            <a:r>
              <a:rPr lang="en-US"/>
              <a:t>Mahasiswa diijinkan melaksanakan kegiatan Magang Kerja Industrial secara kelompok dengan maksimal anggota tiga orang.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880" y="2766060"/>
            <a:ext cx="8778240" cy="1325563"/>
          </a:xfrm>
        </p:spPr>
        <p:txBody>
          <a:bodyPr/>
          <a:lstStyle/>
          <a:p>
            <a:r>
              <a:rPr lang="en-US"/>
              <a:t>Syarat Magang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Unjani Yogyakarta Theme">
  <a:themeElements>
    <a:clrScheme name="Army Green">
      <a:dk1>
        <a:sysClr val="windowText" lastClr="000000"/>
      </a:dk1>
      <a:lt1>
        <a:sysClr val="window" lastClr="FFFFFF"/>
      </a:lt1>
      <a:dk2>
        <a:srgbClr val="455F51"/>
      </a:dk2>
      <a:lt2>
        <a:srgbClr val="E3DED1"/>
      </a:lt2>
      <a:accent1>
        <a:srgbClr val="0B6340"/>
      </a:accent1>
      <a:accent2>
        <a:srgbClr val="18D689"/>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Unjani Yogyakarta Theme">
  <a:themeElements>
    <a:clrScheme name="Army Green">
      <a:dk1>
        <a:sysClr val="windowText" lastClr="000000"/>
      </a:dk1>
      <a:lt1>
        <a:sysClr val="window" lastClr="FFFFFF"/>
      </a:lt1>
      <a:dk2>
        <a:srgbClr val="455F51"/>
      </a:dk2>
      <a:lt2>
        <a:srgbClr val="E3DED1"/>
      </a:lt2>
      <a:accent1>
        <a:srgbClr val="0B6340"/>
      </a:accent1>
      <a:accent2>
        <a:srgbClr val="18D689"/>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rmy Green">
    <a:dk1>
      <a:sysClr val="windowText" lastClr="000000"/>
    </a:dk1>
    <a:lt1>
      <a:sysClr val="window" lastClr="FFFFFF"/>
    </a:lt1>
    <a:dk2>
      <a:srgbClr val="455F51"/>
    </a:dk2>
    <a:lt2>
      <a:srgbClr val="E3DED1"/>
    </a:lt2>
    <a:accent1>
      <a:srgbClr val="0B6340"/>
    </a:accent1>
    <a:accent2>
      <a:srgbClr val="18D689"/>
    </a:accent2>
    <a:accent3>
      <a:srgbClr val="C0CF3A"/>
    </a:accent3>
    <a:accent4>
      <a:srgbClr val="029676"/>
    </a:accent4>
    <a:accent5>
      <a:srgbClr val="4AB5C4"/>
    </a:accent5>
    <a:accent6>
      <a:srgbClr val="0989B1"/>
    </a:accent6>
    <a:hlink>
      <a:srgbClr val="6B9F25"/>
    </a:hlink>
    <a:folHlink>
      <a:srgbClr val="BA6906"/>
    </a:folHlink>
  </a:clrScheme>
</a:themeOverride>
</file>

<file path=docProps/app.xml><?xml version="1.0" encoding="utf-8"?>
<Properties xmlns="http://schemas.openxmlformats.org/officeDocument/2006/extended-properties" xmlns:vt="http://schemas.openxmlformats.org/officeDocument/2006/docPropsVTypes">
  <TotalTime>7</TotalTime>
  <Words>1012</Words>
  <Application>Microsoft Office PowerPoint</Application>
  <PresentationFormat>Widescreen</PresentationFormat>
  <Paragraphs>88</Paragraphs>
  <Slides>23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Cambria</vt:lpstr>
      <vt:lpstr>Roboto</vt:lpstr>
      <vt:lpstr>Times New Roman</vt:lpstr>
      <vt:lpstr>Trebuchet MS</vt:lpstr>
      <vt:lpstr>Unjani Yogyakarta Theme</vt:lpstr>
      <vt:lpstr>1_Unjani Yogyakarta Theme</vt:lpstr>
      <vt:lpstr>Program Studi Sistem Informasi</vt:lpstr>
      <vt:lpstr>VISI</vt:lpstr>
      <vt:lpstr>MISI</vt:lpstr>
      <vt:lpstr>Deskripsi Magang</vt:lpstr>
      <vt:lpstr>Magang Kerja Industrial</vt:lpstr>
      <vt:lpstr>Tujuan Magang Kerja Industrial</vt:lpstr>
      <vt:lpstr>Pelaksanaan Magang</vt:lpstr>
      <vt:lpstr>Kelompok?</vt:lpstr>
      <vt:lpstr>Syarat Magang</vt:lpstr>
      <vt:lpstr>Syarat Magang</vt:lpstr>
      <vt:lpstr>Syarat Ujian Magang</vt:lpstr>
      <vt:lpstr>Syarat Ujian Magang</vt:lpstr>
      <vt:lpstr>Tempat Magang</vt:lpstr>
      <vt:lpstr>Waktu Magang</vt:lpstr>
      <vt:lpstr>Prosedur Magang</vt:lpstr>
      <vt:lpstr>Prosedur Pendaftaran Magang</vt:lpstr>
      <vt:lpstr>Prosedur Pendaftaran Magang</vt:lpstr>
      <vt:lpstr>Prosedur Pendaftaran Magang</vt:lpstr>
      <vt:lpstr>Prosedur Pelaksanaan Magang</vt:lpstr>
      <vt:lpstr>Prosedur Pelaksanaan Magang</vt:lpstr>
      <vt:lpstr>Prosedur Ujian Magang</vt:lpstr>
      <vt:lpstr>Prosedur Ujian Magang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Studi Sistem Informasi</dc:title>
  <dc:creator>Aris Wahyu Murdiyanto</dc:creator>
  <cp:lastModifiedBy>kharisma</cp:lastModifiedBy>
  <cp:revision>13</cp:revision>
  <dcterms:created xsi:type="dcterms:W3CDTF">2020-10-07T03:02:00Z</dcterms:created>
  <dcterms:modified xsi:type="dcterms:W3CDTF">2024-05-27T07:06:26Z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1033-11.2.0.8991</vt:lpwstr>
  </property>
</Properties>
</file>